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9" r:id="rId3"/>
    <p:sldId id="261" r:id="rId4"/>
    <p:sldId id="262" r:id="rId5"/>
    <p:sldId id="260" r:id="rId6"/>
    <p:sldId id="257" r:id="rId7"/>
    <p:sldId id="258" r:id="rId8"/>
    <p:sldId id="263" r:id="rId9"/>
    <p:sldId id="264" r:id="rId10"/>
    <p:sldId id="265" r:id="rId11"/>
    <p:sldId id="266" r:id="rId12"/>
    <p:sldId id="267" r:id="rId13"/>
    <p:sldId id="268" r:id="rId14"/>
    <p:sldId id="269" r:id="rId15"/>
    <p:sldId id="270" r:id="rId16"/>
    <p:sldId id="284" r:id="rId17"/>
    <p:sldId id="285" r:id="rId18"/>
    <p:sldId id="271" r:id="rId19"/>
    <p:sldId id="287" r:id="rId20"/>
    <p:sldId id="286" r:id="rId21"/>
    <p:sldId id="273" r:id="rId22"/>
    <p:sldId id="272" r:id="rId23"/>
    <p:sldId id="274" r:id="rId24"/>
    <p:sldId id="275" r:id="rId25"/>
    <p:sldId id="276" r:id="rId26"/>
    <p:sldId id="278" r:id="rId27"/>
    <p:sldId id="279" r:id="rId28"/>
    <p:sldId id="280" r:id="rId29"/>
    <p:sldId id="281" r:id="rId30"/>
    <p:sldId id="282" r:id="rId31"/>
    <p:sldId id="283" r:id="rId32"/>
    <p:sldId id="277" r:id="rId33"/>
  </p:sldIdLst>
  <p:sldSz cx="9144000" cy="6858000" type="screen4x3"/>
  <p:notesSz cx="6858000" cy="9144000"/>
  <p:embeddedFontLst>
    <p:embeddedFont>
      <p:font typeface="Archistico" panose="02040802050405020203" pitchFamily="18" charset="0"/>
      <p:regular r:id="rId34"/>
      <p:bold r:id="rId35"/>
    </p:embeddedFont>
    <p:embeddedFont>
      <p:font typeface="BubbleSoft" panose="00000400000000000000" pitchFamily="2" charset="0"/>
      <p:regular r:id="rId36"/>
    </p:embeddedFont>
    <p:embeddedFont>
      <p:font typeface="Calibri" panose="020F0502020204030204" pitchFamily="34" charset="0"/>
      <p:regular r:id="rId37"/>
      <p:bold r:id="rId38"/>
      <p:italic r:id="rId39"/>
      <p:boldItalic r:id="rId40"/>
    </p:embeddedFont>
    <p:embeddedFont>
      <p:font typeface="Return To Sender" panose="02000000000000000000" pitchFamily="2" charset="0"/>
      <p:regular r:id="rId4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3DE767-6FE0-4286-B343-79B1227029FD}" v="844" dt="2018-09-29T22:06:22.8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60"/>
  </p:normalViewPr>
  <p:slideViewPr>
    <p:cSldViewPr snapToGrid="0">
      <p:cViewPr>
        <p:scale>
          <a:sx n="93" d="100"/>
          <a:sy n="93" d="100"/>
        </p:scale>
        <p:origin x="315" y="20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5.fntdata"/><Relationship Id="rId46"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033DE767-6FE0-4286-B343-79B1227029FD}"/>
    <pc:docChg chg="undo custSel addSld modSld sldOrd">
      <pc:chgData name="Ken Merrihew" userId="bcb7a1e886d99f07" providerId="LiveId" clId="{033DE767-6FE0-4286-B343-79B1227029FD}" dt="2018-09-29T22:06:22.891" v="841" actId="1035"/>
      <pc:docMkLst>
        <pc:docMk/>
      </pc:docMkLst>
      <pc:sldChg chg="modSp">
        <pc:chgData name="Ken Merrihew" userId="bcb7a1e886d99f07" providerId="LiveId" clId="{033DE767-6FE0-4286-B343-79B1227029FD}" dt="2018-09-28T15:35:42.771" v="573" actId="1076"/>
        <pc:sldMkLst>
          <pc:docMk/>
          <pc:sldMk cId="2430922641" sldId="257"/>
        </pc:sldMkLst>
        <pc:picChg chg="mod">
          <ac:chgData name="Ken Merrihew" userId="bcb7a1e886d99f07" providerId="LiveId" clId="{033DE767-6FE0-4286-B343-79B1227029FD}" dt="2018-09-28T15:35:42.771" v="573" actId="1076"/>
          <ac:picMkLst>
            <pc:docMk/>
            <pc:sldMk cId="2430922641" sldId="257"/>
            <ac:picMk id="17" creationId="{DAA76B69-E860-4431-B47A-1081ADC9DCD0}"/>
          </ac:picMkLst>
        </pc:picChg>
      </pc:sldChg>
      <pc:sldChg chg="modTransition modAnim">
        <pc:chgData name="Ken Merrihew" userId="bcb7a1e886d99f07" providerId="LiveId" clId="{033DE767-6FE0-4286-B343-79B1227029FD}" dt="2018-09-28T15:34:36.134" v="569"/>
        <pc:sldMkLst>
          <pc:docMk/>
          <pc:sldMk cId="3466942331" sldId="259"/>
        </pc:sldMkLst>
      </pc:sldChg>
      <pc:sldChg chg="modSp modAnim">
        <pc:chgData name="Ken Merrihew" userId="bcb7a1e886d99f07" providerId="LiveId" clId="{033DE767-6FE0-4286-B343-79B1227029FD}" dt="2018-09-29T20:58:58.622" v="772" actId="20577"/>
        <pc:sldMkLst>
          <pc:docMk/>
          <pc:sldMk cId="630022911" sldId="267"/>
        </pc:sldMkLst>
        <pc:spChg chg="mod">
          <ac:chgData name="Ken Merrihew" userId="bcb7a1e886d99f07" providerId="LiveId" clId="{033DE767-6FE0-4286-B343-79B1227029FD}" dt="2018-09-29T20:58:58.622" v="772" actId="20577"/>
          <ac:spMkLst>
            <pc:docMk/>
            <pc:sldMk cId="630022911" sldId="267"/>
            <ac:spMk id="3" creationId="{59FAFE64-C614-4DD6-8653-750085AE3D9F}"/>
          </ac:spMkLst>
        </pc:spChg>
      </pc:sldChg>
      <pc:sldChg chg="modSp">
        <pc:chgData name="Ken Merrihew" userId="bcb7a1e886d99f07" providerId="LiveId" clId="{033DE767-6FE0-4286-B343-79B1227029FD}" dt="2018-09-28T15:43:21.300" v="679" actId="313"/>
        <pc:sldMkLst>
          <pc:docMk/>
          <pc:sldMk cId="419215532" sldId="269"/>
        </pc:sldMkLst>
        <pc:spChg chg="mod">
          <ac:chgData name="Ken Merrihew" userId="bcb7a1e886d99f07" providerId="LiveId" clId="{033DE767-6FE0-4286-B343-79B1227029FD}" dt="2018-09-28T15:43:21.300" v="679" actId="313"/>
          <ac:spMkLst>
            <pc:docMk/>
            <pc:sldMk cId="419215532" sldId="269"/>
            <ac:spMk id="3" creationId="{59FAFE64-C614-4DD6-8653-750085AE3D9F}"/>
          </ac:spMkLst>
        </pc:spChg>
        <pc:spChg chg="mod">
          <ac:chgData name="Ken Merrihew" userId="bcb7a1e886d99f07" providerId="LiveId" clId="{033DE767-6FE0-4286-B343-79B1227029FD}" dt="2018-09-28T15:43:13.799" v="675" actId="1036"/>
          <ac:spMkLst>
            <pc:docMk/>
            <pc:sldMk cId="419215532" sldId="269"/>
            <ac:spMk id="4" creationId="{3792EB15-1744-4724-8492-D19E39AF6C16}"/>
          </ac:spMkLst>
        </pc:spChg>
      </pc:sldChg>
      <pc:sldChg chg="modSp ord">
        <pc:chgData name="Ken Merrihew" userId="bcb7a1e886d99f07" providerId="LiveId" clId="{033DE767-6FE0-4286-B343-79B1227029FD}" dt="2018-09-29T22:06:22.891" v="841" actId="1035"/>
        <pc:sldMkLst>
          <pc:docMk/>
          <pc:sldMk cId="2882257436" sldId="271"/>
        </pc:sldMkLst>
        <pc:spChg chg="mod">
          <ac:chgData name="Ken Merrihew" userId="bcb7a1e886d99f07" providerId="LiveId" clId="{033DE767-6FE0-4286-B343-79B1227029FD}" dt="2018-09-29T22:05:52.319" v="782" actId="207"/>
          <ac:spMkLst>
            <pc:docMk/>
            <pc:sldMk cId="2882257436" sldId="271"/>
            <ac:spMk id="3" creationId="{59FAFE64-C614-4DD6-8653-750085AE3D9F}"/>
          </ac:spMkLst>
        </pc:spChg>
        <pc:spChg chg="mod">
          <ac:chgData name="Ken Merrihew" userId="bcb7a1e886d99f07" providerId="LiveId" clId="{033DE767-6FE0-4286-B343-79B1227029FD}" dt="2018-09-29T22:06:22.891" v="841" actId="1035"/>
          <ac:spMkLst>
            <pc:docMk/>
            <pc:sldMk cId="2882257436" sldId="271"/>
            <ac:spMk id="4" creationId="{3792EB15-1744-4724-8492-D19E39AF6C16}"/>
          </ac:spMkLst>
        </pc:spChg>
      </pc:sldChg>
      <pc:sldChg chg="modSp">
        <pc:chgData name="Ken Merrihew" userId="bcb7a1e886d99f07" providerId="LiveId" clId="{033DE767-6FE0-4286-B343-79B1227029FD}" dt="2018-09-28T16:13:40.180" v="690" actId="404"/>
        <pc:sldMkLst>
          <pc:docMk/>
          <pc:sldMk cId="2106604858" sldId="273"/>
        </pc:sldMkLst>
        <pc:spChg chg="mod">
          <ac:chgData name="Ken Merrihew" userId="bcb7a1e886d99f07" providerId="LiveId" clId="{033DE767-6FE0-4286-B343-79B1227029FD}" dt="2018-09-28T16:13:40.180" v="690" actId="404"/>
          <ac:spMkLst>
            <pc:docMk/>
            <pc:sldMk cId="2106604858" sldId="273"/>
            <ac:spMk id="3" creationId="{59FAFE64-C614-4DD6-8653-750085AE3D9F}"/>
          </ac:spMkLst>
        </pc:spChg>
      </pc:sldChg>
      <pc:sldChg chg="modSp">
        <pc:chgData name="Ken Merrihew" userId="bcb7a1e886d99f07" providerId="LiveId" clId="{033DE767-6FE0-4286-B343-79B1227029FD}" dt="2018-09-28T16:18:35.300" v="759" actId="1036"/>
        <pc:sldMkLst>
          <pc:docMk/>
          <pc:sldMk cId="2773874972" sldId="276"/>
        </pc:sldMkLst>
        <pc:spChg chg="mod">
          <ac:chgData name="Ken Merrihew" userId="bcb7a1e886d99f07" providerId="LiveId" clId="{033DE767-6FE0-4286-B343-79B1227029FD}" dt="2018-09-28T16:18:35.300" v="759" actId="1036"/>
          <ac:spMkLst>
            <pc:docMk/>
            <pc:sldMk cId="2773874972" sldId="276"/>
            <ac:spMk id="4" creationId="{3792EB15-1744-4724-8492-D19E39AF6C16}"/>
          </ac:spMkLst>
        </pc:spChg>
      </pc:sldChg>
      <pc:sldChg chg="modSp">
        <pc:chgData name="Ken Merrihew" userId="bcb7a1e886d99f07" providerId="LiveId" clId="{033DE767-6FE0-4286-B343-79B1227029FD}" dt="2018-09-28T16:18:29.637" v="758" actId="1036"/>
        <pc:sldMkLst>
          <pc:docMk/>
          <pc:sldMk cId="1339173335" sldId="278"/>
        </pc:sldMkLst>
        <pc:spChg chg="mod">
          <ac:chgData name="Ken Merrihew" userId="bcb7a1e886d99f07" providerId="LiveId" clId="{033DE767-6FE0-4286-B343-79B1227029FD}" dt="2018-09-28T16:18:29.637" v="758" actId="1036"/>
          <ac:spMkLst>
            <pc:docMk/>
            <pc:sldMk cId="1339173335" sldId="278"/>
            <ac:spMk id="4" creationId="{3792EB15-1744-4724-8492-D19E39AF6C16}"/>
          </ac:spMkLst>
        </pc:spChg>
      </pc:sldChg>
      <pc:sldChg chg="modSp">
        <pc:chgData name="Ken Merrihew" userId="bcb7a1e886d99f07" providerId="LiveId" clId="{033DE767-6FE0-4286-B343-79B1227029FD}" dt="2018-09-28T16:18:16.123" v="757" actId="1036"/>
        <pc:sldMkLst>
          <pc:docMk/>
          <pc:sldMk cId="2453593636" sldId="279"/>
        </pc:sldMkLst>
        <pc:spChg chg="mod">
          <ac:chgData name="Ken Merrihew" userId="bcb7a1e886d99f07" providerId="LiveId" clId="{033DE767-6FE0-4286-B343-79B1227029FD}" dt="2018-09-28T16:14:52.963" v="700" actId="20577"/>
          <ac:spMkLst>
            <pc:docMk/>
            <pc:sldMk cId="2453593636" sldId="279"/>
            <ac:spMk id="3" creationId="{59FAFE64-C614-4DD6-8653-750085AE3D9F}"/>
          </ac:spMkLst>
        </pc:spChg>
        <pc:spChg chg="mod">
          <ac:chgData name="Ken Merrihew" userId="bcb7a1e886d99f07" providerId="LiveId" clId="{033DE767-6FE0-4286-B343-79B1227029FD}" dt="2018-09-28T16:18:16.123" v="757" actId="1036"/>
          <ac:spMkLst>
            <pc:docMk/>
            <pc:sldMk cId="2453593636" sldId="279"/>
            <ac:spMk id="4" creationId="{3792EB15-1744-4724-8492-D19E39AF6C16}"/>
          </ac:spMkLst>
        </pc:spChg>
      </pc:sldChg>
      <pc:sldChg chg="addSp modSp modAnim">
        <pc:chgData name="Ken Merrihew" userId="bcb7a1e886d99f07" providerId="LiveId" clId="{033DE767-6FE0-4286-B343-79B1227029FD}" dt="2018-09-29T01:21:23.698" v="768"/>
        <pc:sldMkLst>
          <pc:docMk/>
          <pc:sldMk cId="1838524826" sldId="283"/>
        </pc:sldMkLst>
        <pc:spChg chg="mod">
          <ac:chgData name="Ken Merrihew" userId="bcb7a1e886d99f07" providerId="LiveId" clId="{033DE767-6FE0-4286-B343-79B1227029FD}" dt="2018-09-29T01:21:01.700" v="766" actId="20577"/>
          <ac:spMkLst>
            <pc:docMk/>
            <pc:sldMk cId="1838524826" sldId="283"/>
            <ac:spMk id="3" creationId="{59FAFE64-C614-4DD6-8653-750085AE3D9F}"/>
          </ac:spMkLst>
        </pc:spChg>
        <pc:spChg chg="mod">
          <ac:chgData name="Ken Merrihew" userId="bcb7a1e886d99f07" providerId="LiveId" clId="{033DE767-6FE0-4286-B343-79B1227029FD}" dt="2018-09-28T16:17:29.012" v="716" actId="14100"/>
          <ac:spMkLst>
            <pc:docMk/>
            <pc:sldMk cId="1838524826" sldId="283"/>
            <ac:spMk id="4" creationId="{3792EB15-1744-4724-8492-D19E39AF6C16}"/>
          </ac:spMkLst>
        </pc:spChg>
        <pc:spChg chg="add mod">
          <ac:chgData name="Ken Merrihew" userId="bcb7a1e886d99f07" providerId="LiveId" clId="{033DE767-6FE0-4286-B343-79B1227029FD}" dt="2018-09-28T16:18:52.785" v="761" actId="20577"/>
          <ac:spMkLst>
            <pc:docMk/>
            <pc:sldMk cId="1838524826" sldId="283"/>
            <ac:spMk id="6" creationId="{6C950305-B654-49CA-80CF-4BCDD0D6FF84}"/>
          </ac:spMkLst>
        </pc:spChg>
      </pc:sldChg>
      <pc:sldChg chg="addSp delSp modSp add delAnim modAnim">
        <pc:chgData name="Ken Merrihew" userId="bcb7a1e886d99f07" providerId="LiveId" clId="{033DE767-6FE0-4286-B343-79B1227029FD}" dt="2018-09-28T15:44:47.397" v="689" actId="1037"/>
        <pc:sldMkLst>
          <pc:docMk/>
          <pc:sldMk cId="2454419803" sldId="284"/>
        </pc:sldMkLst>
        <pc:spChg chg="add mod">
          <ac:chgData name="Ken Merrihew" userId="bcb7a1e886d99f07" providerId="LiveId" clId="{033DE767-6FE0-4286-B343-79B1227029FD}" dt="2018-09-28T15:07:03.159" v="536" actId="5793"/>
          <ac:spMkLst>
            <pc:docMk/>
            <pc:sldMk cId="2454419803" sldId="284"/>
            <ac:spMk id="2" creationId="{7C0F2580-233A-4C03-8CF1-BBA5EF37864F}"/>
          </ac:spMkLst>
        </pc:spChg>
        <pc:spChg chg="mod ord">
          <ac:chgData name="Ken Merrihew" userId="bcb7a1e886d99f07" providerId="LiveId" clId="{033DE767-6FE0-4286-B343-79B1227029FD}" dt="2018-09-28T15:44:47.397" v="689" actId="1037"/>
          <ac:spMkLst>
            <pc:docMk/>
            <pc:sldMk cId="2454419803" sldId="284"/>
            <ac:spMk id="3" creationId="{59FAFE64-C614-4DD6-8653-750085AE3D9F}"/>
          </ac:spMkLst>
        </pc:spChg>
        <pc:spChg chg="del">
          <ac:chgData name="Ken Merrihew" userId="bcb7a1e886d99f07" providerId="LiveId" clId="{033DE767-6FE0-4286-B343-79B1227029FD}" dt="2018-09-28T14:33:25.354" v="32" actId="478"/>
          <ac:spMkLst>
            <pc:docMk/>
            <pc:sldMk cId="2454419803" sldId="284"/>
            <ac:spMk id="4" creationId="{3792EB15-1744-4724-8492-D19E39AF6C16}"/>
          </ac:spMkLst>
        </pc:spChg>
        <pc:spChg chg="add mod ord">
          <ac:chgData name="Ken Merrihew" userId="bcb7a1e886d99f07" providerId="LiveId" clId="{033DE767-6FE0-4286-B343-79B1227029FD}" dt="2018-09-28T15:44:47.397" v="689" actId="1037"/>
          <ac:spMkLst>
            <pc:docMk/>
            <pc:sldMk cId="2454419803" sldId="284"/>
            <ac:spMk id="6" creationId="{FB64760A-7A63-4356-A726-5EDE8E8B0BED}"/>
          </ac:spMkLst>
        </pc:spChg>
        <pc:spChg chg="add mod">
          <ac:chgData name="Ken Merrihew" userId="bcb7a1e886d99f07" providerId="LiveId" clId="{033DE767-6FE0-4286-B343-79B1227029FD}" dt="2018-09-28T15:44:47.397" v="689" actId="1037"/>
          <ac:spMkLst>
            <pc:docMk/>
            <pc:sldMk cId="2454419803" sldId="284"/>
            <ac:spMk id="7" creationId="{3D9C5486-5176-4B3F-8250-E9015EFF2DDD}"/>
          </ac:spMkLst>
        </pc:spChg>
      </pc:sldChg>
      <pc:sldChg chg="add ord">
        <pc:chgData name="Ken Merrihew" userId="bcb7a1e886d99f07" providerId="LiveId" clId="{033DE767-6FE0-4286-B343-79B1227029FD}" dt="2018-09-29T22:03:57.184" v="776"/>
        <pc:sldMkLst>
          <pc:docMk/>
          <pc:sldMk cId="3780672480" sldId="285"/>
        </pc:sldMkLst>
      </pc:sldChg>
      <pc:sldChg chg="add">
        <pc:chgData name="Ken Merrihew" userId="bcb7a1e886d99f07" providerId="LiveId" clId="{033DE767-6FE0-4286-B343-79B1227029FD}" dt="2018-09-29T22:03:42.676" v="773"/>
        <pc:sldMkLst>
          <pc:docMk/>
          <pc:sldMk cId="2379791678" sldId="286"/>
        </pc:sldMkLst>
      </pc:sldChg>
      <pc:sldChg chg="add">
        <pc:chgData name="Ken Merrihew" userId="bcb7a1e886d99f07" providerId="LiveId" clId="{033DE767-6FE0-4286-B343-79B1227029FD}" dt="2018-09-29T22:03:55.588" v="775"/>
        <pc:sldMkLst>
          <pc:docMk/>
          <pc:sldMk cId="239351157" sldId="28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8D3C079-150B-4976-9721-8DBF680AE35C}" type="datetimeFigureOut">
              <a:rPr lang="en-US" smtClean="0"/>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5DEB0-10F1-48CC-9C88-887A36CAD486}" type="slidenum">
              <a:rPr lang="en-US" smtClean="0"/>
              <a:t>‹#›</a:t>
            </a:fld>
            <a:endParaRPr lang="en-US"/>
          </a:p>
        </p:txBody>
      </p:sp>
    </p:spTree>
    <p:extLst>
      <p:ext uri="{BB962C8B-B14F-4D97-AF65-F5344CB8AC3E}">
        <p14:creationId xmlns:p14="http://schemas.microsoft.com/office/powerpoint/2010/main" val="4133642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D3C079-150B-4976-9721-8DBF680AE35C}" type="datetimeFigureOut">
              <a:rPr lang="en-US" smtClean="0"/>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5DEB0-10F1-48CC-9C88-887A36CAD486}" type="slidenum">
              <a:rPr lang="en-US" smtClean="0"/>
              <a:t>‹#›</a:t>
            </a:fld>
            <a:endParaRPr lang="en-US"/>
          </a:p>
        </p:txBody>
      </p:sp>
    </p:spTree>
    <p:extLst>
      <p:ext uri="{BB962C8B-B14F-4D97-AF65-F5344CB8AC3E}">
        <p14:creationId xmlns:p14="http://schemas.microsoft.com/office/powerpoint/2010/main" val="3388797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D3C079-150B-4976-9721-8DBF680AE35C}" type="datetimeFigureOut">
              <a:rPr lang="en-US" smtClean="0"/>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5DEB0-10F1-48CC-9C88-887A36CAD486}" type="slidenum">
              <a:rPr lang="en-US" smtClean="0"/>
              <a:t>‹#›</a:t>
            </a:fld>
            <a:endParaRPr lang="en-US"/>
          </a:p>
        </p:txBody>
      </p:sp>
    </p:spTree>
    <p:extLst>
      <p:ext uri="{BB962C8B-B14F-4D97-AF65-F5344CB8AC3E}">
        <p14:creationId xmlns:p14="http://schemas.microsoft.com/office/powerpoint/2010/main" val="1885913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D3C079-150B-4976-9721-8DBF680AE35C}" type="datetimeFigureOut">
              <a:rPr lang="en-US" smtClean="0"/>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5DEB0-10F1-48CC-9C88-887A36CAD486}" type="slidenum">
              <a:rPr lang="en-US" smtClean="0"/>
              <a:t>‹#›</a:t>
            </a:fld>
            <a:endParaRPr lang="en-US"/>
          </a:p>
        </p:txBody>
      </p:sp>
    </p:spTree>
    <p:extLst>
      <p:ext uri="{BB962C8B-B14F-4D97-AF65-F5344CB8AC3E}">
        <p14:creationId xmlns:p14="http://schemas.microsoft.com/office/powerpoint/2010/main" val="3261327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8D3C079-150B-4976-9721-8DBF680AE35C}" type="datetimeFigureOut">
              <a:rPr lang="en-US" smtClean="0"/>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5DEB0-10F1-48CC-9C88-887A36CAD486}" type="slidenum">
              <a:rPr lang="en-US" smtClean="0"/>
              <a:t>‹#›</a:t>
            </a:fld>
            <a:endParaRPr lang="en-US"/>
          </a:p>
        </p:txBody>
      </p:sp>
    </p:spTree>
    <p:extLst>
      <p:ext uri="{BB962C8B-B14F-4D97-AF65-F5344CB8AC3E}">
        <p14:creationId xmlns:p14="http://schemas.microsoft.com/office/powerpoint/2010/main" val="2527433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8D3C079-150B-4976-9721-8DBF680AE35C}" type="datetimeFigureOut">
              <a:rPr lang="en-US" smtClean="0"/>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5DEB0-10F1-48CC-9C88-887A36CAD486}" type="slidenum">
              <a:rPr lang="en-US" smtClean="0"/>
              <a:t>‹#›</a:t>
            </a:fld>
            <a:endParaRPr lang="en-US"/>
          </a:p>
        </p:txBody>
      </p:sp>
    </p:spTree>
    <p:extLst>
      <p:ext uri="{BB962C8B-B14F-4D97-AF65-F5344CB8AC3E}">
        <p14:creationId xmlns:p14="http://schemas.microsoft.com/office/powerpoint/2010/main" val="2455324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D3C079-150B-4976-9721-8DBF680AE35C}" type="datetimeFigureOut">
              <a:rPr lang="en-US" smtClean="0"/>
              <a:t>9/27/2018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F5DEB0-10F1-48CC-9C88-887A36CAD486}" type="slidenum">
              <a:rPr lang="en-US" smtClean="0"/>
              <a:t>‹#›</a:t>
            </a:fld>
            <a:endParaRPr lang="en-US"/>
          </a:p>
        </p:txBody>
      </p:sp>
    </p:spTree>
    <p:extLst>
      <p:ext uri="{BB962C8B-B14F-4D97-AF65-F5344CB8AC3E}">
        <p14:creationId xmlns:p14="http://schemas.microsoft.com/office/powerpoint/2010/main" val="3065335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D3C079-150B-4976-9721-8DBF680AE35C}" type="datetimeFigureOut">
              <a:rPr lang="en-US" smtClean="0"/>
              <a:t>9/27/2018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F5DEB0-10F1-48CC-9C88-887A36CAD486}" type="slidenum">
              <a:rPr lang="en-US" smtClean="0"/>
              <a:t>‹#›</a:t>
            </a:fld>
            <a:endParaRPr lang="en-US"/>
          </a:p>
        </p:txBody>
      </p:sp>
    </p:spTree>
    <p:extLst>
      <p:ext uri="{BB962C8B-B14F-4D97-AF65-F5344CB8AC3E}">
        <p14:creationId xmlns:p14="http://schemas.microsoft.com/office/powerpoint/2010/main" val="2714476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D3C079-150B-4976-9721-8DBF680AE35C}" type="datetimeFigureOut">
              <a:rPr lang="en-US" smtClean="0"/>
              <a:t>9/27/2018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F5DEB0-10F1-48CC-9C88-887A36CAD486}" type="slidenum">
              <a:rPr lang="en-US" smtClean="0"/>
              <a:t>‹#›</a:t>
            </a:fld>
            <a:endParaRPr lang="en-US"/>
          </a:p>
        </p:txBody>
      </p:sp>
    </p:spTree>
    <p:extLst>
      <p:ext uri="{BB962C8B-B14F-4D97-AF65-F5344CB8AC3E}">
        <p14:creationId xmlns:p14="http://schemas.microsoft.com/office/powerpoint/2010/main" val="41623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8D3C079-150B-4976-9721-8DBF680AE35C}" type="datetimeFigureOut">
              <a:rPr lang="en-US" smtClean="0"/>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5DEB0-10F1-48CC-9C88-887A36CAD486}" type="slidenum">
              <a:rPr lang="en-US" smtClean="0"/>
              <a:t>‹#›</a:t>
            </a:fld>
            <a:endParaRPr lang="en-US"/>
          </a:p>
        </p:txBody>
      </p:sp>
    </p:spTree>
    <p:extLst>
      <p:ext uri="{BB962C8B-B14F-4D97-AF65-F5344CB8AC3E}">
        <p14:creationId xmlns:p14="http://schemas.microsoft.com/office/powerpoint/2010/main" val="2858388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8D3C079-150B-4976-9721-8DBF680AE35C}" type="datetimeFigureOut">
              <a:rPr lang="en-US" smtClean="0"/>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5DEB0-10F1-48CC-9C88-887A36CAD486}" type="slidenum">
              <a:rPr lang="en-US" smtClean="0"/>
              <a:t>‹#›</a:t>
            </a:fld>
            <a:endParaRPr lang="en-US"/>
          </a:p>
        </p:txBody>
      </p:sp>
    </p:spTree>
    <p:extLst>
      <p:ext uri="{BB962C8B-B14F-4D97-AF65-F5344CB8AC3E}">
        <p14:creationId xmlns:p14="http://schemas.microsoft.com/office/powerpoint/2010/main" val="4086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D3C079-150B-4976-9721-8DBF680AE35C}" type="datetimeFigureOut">
              <a:rPr lang="en-US" smtClean="0"/>
              <a:t>9/27/2018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F5DEB0-10F1-48CC-9C88-887A36CAD486}" type="slidenum">
              <a:rPr lang="en-US" smtClean="0"/>
              <a:t>‹#›</a:t>
            </a:fld>
            <a:endParaRPr lang="en-US"/>
          </a:p>
        </p:txBody>
      </p:sp>
    </p:spTree>
    <p:extLst>
      <p:ext uri="{BB962C8B-B14F-4D97-AF65-F5344CB8AC3E}">
        <p14:creationId xmlns:p14="http://schemas.microsoft.com/office/powerpoint/2010/main" val="5845866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hyperlink" Target="https://pixabay.com/en/pirate-person-man-character-hook-37491/" TargetMode="External"/><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openclipart.org/detail/223797/cartoon-pig" TargetMode="Externa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00364B-4AC2-4F2F-85CD-3A1FF794E132}"/>
              </a:ext>
            </a:extLst>
          </p:cNvPr>
          <p:cNvSpPr txBox="1"/>
          <p:nvPr/>
        </p:nvSpPr>
        <p:spPr>
          <a:xfrm>
            <a:off x="5237825" y="239927"/>
            <a:ext cx="3478157"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5</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17</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6</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2</a:t>
            </a:r>
          </a:p>
        </p:txBody>
      </p:sp>
    </p:spTree>
    <p:extLst>
      <p:ext uri="{BB962C8B-B14F-4D97-AF65-F5344CB8AC3E}">
        <p14:creationId xmlns:p14="http://schemas.microsoft.com/office/powerpoint/2010/main" val="2556903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Scout ABS Indian Motorcycle Red / Thunder Black">
            <a:extLst>
              <a:ext uri="{FF2B5EF4-FFF2-40B4-BE49-F238E27FC236}">
                <a16:creationId xmlns:a16="http://schemas.microsoft.com/office/drawing/2014/main" id="{498850CB-513C-441A-9B91-17DF2295A0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97735">
            <a:off x="1136989" y="1303587"/>
            <a:ext cx="6870023" cy="42508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honda rebel 250">
            <a:extLst>
              <a:ext uri="{FF2B5EF4-FFF2-40B4-BE49-F238E27FC236}">
                <a16:creationId xmlns:a16="http://schemas.microsoft.com/office/drawing/2014/main" id="{E3411DA0-C939-411A-9F76-A98BED995C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77923">
            <a:off x="2577785" y="2201796"/>
            <a:ext cx="3988428" cy="24544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44DBD7D-7998-42FE-BBD0-EFEA520AD97A}"/>
              </a:ext>
            </a:extLst>
          </p:cNvPr>
          <p:cNvSpPr txBox="1"/>
          <p:nvPr/>
        </p:nvSpPr>
        <p:spPr>
          <a:xfrm>
            <a:off x="3409950" y="4329106"/>
            <a:ext cx="2428875" cy="369332"/>
          </a:xfrm>
          <a:prstGeom prst="rect">
            <a:avLst/>
          </a:prstGeom>
          <a:noFill/>
        </p:spPr>
        <p:txBody>
          <a:bodyPr wrap="square" rtlCol="0">
            <a:spAutoFit/>
          </a:bodyPr>
          <a:lstStyle/>
          <a:p>
            <a:pPr algn="ctr"/>
            <a:r>
              <a:rPr lang="en-US" dirty="0"/>
              <a:t>Honda Rebel 250</a:t>
            </a:r>
          </a:p>
        </p:txBody>
      </p:sp>
      <p:sp>
        <p:nvSpPr>
          <p:cNvPr id="5" name="TextBox 4">
            <a:extLst>
              <a:ext uri="{FF2B5EF4-FFF2-40B4-BE49-F238E27FC236}">
                <a16:creationId xmlns:a16="http://schemas.microsoft.com/office/drawing/2014/main" id="{68F189B0-8B1C-4B13-B838-C7FDF33F2565}"/>
              </a:ext>
            </a:extLst>
          </p:cNvPr>
          <p:cNvSpPr txBox="1"/>
          <p:nvPr/>
        </p:nvSpPr>
        <p:spPr>
          <a:xfrm>
            <a:off x="1312352" y="4698438"/>
            <a:ext cx="3219607" cy="646331"/>
          </a:xfrm>
          <a:prstGeom prst="rect">
            <a:avLst/>
          </a:prstGeom>
          <a:noFill/>
        </p:spPr>
        <p:txBody>
          <a:bodyPr wrap="square" rtlCol="0">
            <a:spAutoFit/>
          </a:bodyPr>
          <a:lstStyle/>
          <a:p>
            <a:pPr algn="ctr"/>
            <a:r>
              <a:rPr lang="en-US" sz="3600" dirty="0">
                <a:solidFill>
                  <a:schemeClr val="bg2">
                    <a:lumMod val="10000"/>
                  </a:schemeClr>
                </a:solidFill>
                <a:latin typeface="BubbleSoft" panose="00000400000000000000" pitchFamily="2" charset="0"/>
              </a:rPr>
              <a:t>Indian Scout</a:t>
            </a:r>
          </a:p>
        </p:txBody>
      </p:sp>
      <p:sp>
        <p:nvSpPr>
          <p:cNvPr id="11" name="TextBox 10">
            <a:extLst>
              <a:ext uri="{FF2B5EF4-FFF2-40B4-BE49-F238E27FC236}">
                <a16:creationId xmlns:a16="http://schemas.microsoft.com/office/drawing/2014/main" id="{EB6467AC-4209-4AD5-8EDB-F57FF9859CCE}"/>
              </a:ext>
            </a:extLst>
          </p:cNvPr>
          <p:cNvSpPr txBox="1"/>
          <p:nvPr/>
        </p:nvSpPr>
        <p:spPr>
          <a:xfrm>
            <a:off x="892918" y="1513231"/>
            <a:ext cx="3219607" cy="1200329"/>
          </a:xfrm>
          <a:prstGeom prst="rect">
            <a:avLst/>
          </a:prstGeom>
          <a:noFill/>
        </p:spPr>
        <p:txBody>
          <a:bodyPr wrap="square" rtlCol="0">
            <a:spAutoFit/>
          </a:bodyPr>
          <a:lstStyle/>
          <a:p>
            <a:pPr algn="ctr"/>
            <a:r>
              <a:rPr lang="en-US" sz="3600" dirty="0">
                <a:solidFill>
                  <a:schemeClr val="bg2">
                    <a:lumMod val="10000"/>
                  </a:schemeClr>
                </a:solidFill>
                <a:latin typeface="BubbleSoft" panose="00000400000000000000" pitchFamily="2" charset="0"/>
              </a:rPr>
              <a:t>69 cu in</a:t>
            </a:r>
          </a:p>
          <a:p>
            <a:pPr algn="ctr"/>
            <a:r>
              <a:rPr lang="en-US" sz="3600" dirty="0">
                <a:solidFill>
                  <a:schemeClr val="bg2">
                    <a:lumMod val="10000"/>
                  </a:schemeClr>
                </a:solidFill>
                <a:latin typeface="BubbleSoft" panose="00000400000000000000" pitchFamily="2" charset="0"/>
              </a:rPr>
              <a:t>100 hp</a:t>
            </a:r>
          </a:p>
        </p:txBody>
      </p:sp>
      <p:sp>
        <p:nvSpPr>
          <p:cNvPr id="12" name="TextBox 11">
            <a:extLst>
              <a:ext uri="{FF2B5EF4-FFF2-40B4-BE49-F238E27FC236}">
                <a16:creationId xmlns:a16="http://schemas.microsoft.com/office/drawing/2014/main" id="{3885580E-E997-4EC9-BF01-F4C11A992FC7}"/>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5</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17</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6</a:t>
            </a:r>
            <a:r>
              <a:rPr lang="en-US" sz="6600" dirty="0">
                <a:solidFill>
                  <a:schemeClr val="bg1"/>
                </a:solidFill>
                <a:latin typeface="Archistico" panose="02040802050405020203" pitchFamily="18" charset="0"/>
                <a:ea typeface="Return To Sender" panose="02000000000000000000" pitchFamily="2"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2</a:t>
            </a:r>
          </a:p>
        </p:txBody>
      </p:sp>
    </p:spTree>
    <p:extLst>
      <p:ext uri="{BB962C8B-B14F-4D97-AF65-F5344CB8AC3E}">
        <p14:creationId xmlns:p14="http://schemas.microsoft.com/office/powerpoint/2010/main" val="900367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028"/>
                                        </p:tgtEl>
                                      </p:cBhvr>
                                    </p:animEffect>
                                    <p:set>
                                      <p:cBhvr>
                                        <p:cTn id="15" dur="1" fill="hold">
                                          <p:stCondLst>
                                            <p:cond delay="499"/>
                                          </p:stCondLst>
                                        </p:cTn>
                                        <p:tgtEl>
                                          <p:spTgt spid="1028"/>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500"/>
                                        <p:tgtEl>
                                          <p:spTgt spid="102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F517F0-3C84-4805-90F3-0C8DD43AA2E2}"/>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5</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17</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6</a:t>
            </a:r>
            <a:r>
              <a:rPr lang="en-US" sz="6600" dirty="0">
                <a:solidFill>
                  <a:schemeClr val="bg1"/>
                </a:solidFill>
                <a:latin typeface="Archistico" panose="02040802050405020203" pitchFamily="18" charset="0"/>
                <a:ea typeface="Return To Sender" panose="02000000000000000000" pitchFamily="2"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2</a:t>
            </a:r>
          </a:p>
        </p:txBody>
      </p:sp>
    </p:spTree>
    <p:extLst>
      <p:ext uri="{BB962C8B-B14F-4D97-AF65-F5344CB8AC3E}">
        <p14:creationId xmlns:p14="http://schemas.microsoft.com/office/powerpoint/2010/main" val="2616427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FAFE64-C614-4DD6-8653-750085AE3D9F}"/>
              </a:ext>
            </a:extLst>
          </p:cNvPr>
          <p:cNvSpPr txBox="1"/>
          <p:nvPr/>
        </p:nvSpPr>
        <p:spPr>
          <a:xfrm>
            <a:off x="428625" y="1147864"/>
            <a:ext cx="8272766" cy="1077218"/>
          </a:xfrm>
          <a:prstGeom prst="rect">
            <a:avLst/>
          </a:prstGeom>
          <a:noFill/>
        </p:spPr>
        <p:txBody>
          <a:bodyPr wrap="square" rtlCol="0">
            <a:spAutoFit/>
          </a:bodyPr>
          <a:lstStyle/>
          <a:p>
            <a:r>
              <a:rPr lang="en-US" sz="3200" dirty="0"/>
              <a:t>Deut. 25:4 (c. 1400 BC) ~ </a:t>
            </a:r>
            <a:r>
              <a:rPr lang="en-US" sz="3200" dirty="0">
                <a:solidFill>
                  <a:schemeClr val="accent4">
                    <a:lumMod val="60000"/>
                    <a:lumOff val="40000"/>
                  </a:schemeClr>
                </a:solidFill>
              </a:rPr>
              <a:t>You shall not muzzle an ox while it treads out </a:t>
            </a:r>
            <a:r>
              <a:rPr lang="en-US" sz="3200" i="1" dirty="0">
                <a:solidFill>
                  <a:schemeClr val="accent4">
                    <a:lumMod val="60000"/>
                    <a:lumOff val="40000"/>
                  </a:schemeClr>
                </a:solidFill>
              </a:rPr>
              <a:t>the</a:t>
            </a:r>
            <a:r>
              <a:rPr lang="en-US" sz="3200" dirty="0">
                <a:solidFill>
                  <a:schemeClr val="accent4">
                    <a:lumMod val="60000"/>
                    <a:lumOff val="40000"/>
                  </a:schemeClr>
                </a:solidFill>
              </a:rPr>
              <a:t> grain. </a:t>
            </a:r>
            <a:endParaRPr lang="en-US" sz="6000" dirty="0">
              <a:solidFill>
                <a:schemeClr val="accent4">
                  <a:lumMod val="60000"/>
                  <a:lumOff val="40000"/>
                </a:schemeClr>
              </a:solidFill>
            </a:endParaRPr>
          </a:p>
        </p:txBody>
      </p:sp>
      <p:sp>
        <p:nvSpPr>
          <p:cNvPr id="4" name="TextBox 3">
            <a:extLst>
              <a:ext uri="{FF2B5EF4-FFF2-40B4-BE49-F238E27FC236}">
                <a16:creationId xmlns:a16="http://schemas.microsoft.com/office/drawing/2014/main" id="{3792EB15-1744-4724-8492-D19E39AF6C16}"/>
              </a:ext>
            </a:extLst>
          </p:cNvPr>
          <p:cNvSpPr txBox="1"/>
          <p:nvPr/>
        </p:nvSpPr>
        <p:spPr>
          <a:xfrm>
            <a:off x="461963" y="2156501"/>
            <a:ext cx="8239428" cy="2062103"/>
          </a:xfrm>
          <a:prstGeom prst="rect">
            <a:avLst/>
          </a:prstGeom>
          <a:noFill/>
        </p:spPr>
        <p:txBody>
          <a:bodyPr wrap="square" rtlCol="0">
            <a:spAutoFit/>
          </a:bodyPr>
          <a:lstStyle/>
          <a:p>
            <a:r>
              <a:rPr lang="en-US" sz="3200" dirty="0"/>
              <a:t>Luke 10:7 (c. AD 60) ~ </a:t>
            </a:r>
            <a:r>
              <a:rPr lang="en-US" sz="3200" dirty="0">
                <a:solidFill>
                  <a:schemeClr val="accent4">
                    <a:lumMod val="60000"/>
                    <a:lumOff val="40000"/>
                  </a:schemeClr>
                </a:solidFill>
              </a:rPr>
              <a:t>And remain in the same house, eating and drinking such things as they give, for the laborer is worthy of his wages. Do not go from house to house.</a:t>
            </a:r>
          </a:p>
        </p:txBody>
      </p:sp>
      <p:sp>
        <p:nvSpPr>
          <p:cNvPr id="5" name="TextBox 4">
            <a:extLst>
              <a:ext uri="{FF2B5EF4-FFF2-40B4-BE49-F238E27FC236}">
                <a16:creationId xmlns:a16="http://schemas.microsoft.com/office/drawing/2014/main" id="{EC351A13-BFE5-4B7E-896A-010D15DDE8B1}"/>
              </a:ext>
            </a:extLst>
          </p:cNvPr>
          <p:cNvSpPr txBox="1"/>
          <p:nvPr/>
        </p:nvSpPr>
        <p:spPr>
          <a:xfrm>
            <a:off x="471479" y="4137719"/>
            <a:ext cx="8239428" cy="1077218"/>
          </a:xfrm>
          <a:prstGeom prst="rect">
            <a:avLst/>
          </a:prstGeom>
          <a:noFill/>
        </p:spPr>
        <p:txBody>
          <a:bodyPr wrap="square" rtlCol="0">
            <a:spAutoFit/>
          </a:bodyPr>
          <a:lstStyle/>
          <a:p>
            <a:r>
              <a:rPr lang="en-US" sz="3200" dirty="0"/>
              <a:t>1 Cor. 9:9 (AD 56) ~ </a:t>
            </a:r>
            <a:r>
              <a:rPr lang="en-US" sz="3200" dirty="0">
                <a:solidFill>
                  <a:schemeClr val="accent4">
                    <a:lumMod val="60000"/>
                    <a:lumOff val="40000"/>
                  </a:schemeClr>
                </a:solidFill>
              </a:rPr>
              <a:t>You shall not muzzle an ox while it treads out the grain. </a:t>
            </a:r>
          </a:p>
        </p:txBody>
      </p:sp>
      <p:sp>
        <p:nvSpPr>
          <p:cNvPr id="6" name="TextBox 5">
            <a:extLst>
              <a:ext uri="{FF2B5EF4-FFF2-40B4-BE49-F238E27FC236}">
                <a16:creationId xmlns:a16="http://schemas.microsoft.com/office/drawing/2014/main" id="{87093C60-BDFA-43BE-96E9-F6AE7AF6BC30}"/>
              </a:ext>
            </a:extLst>
          </p:cNvPr>
          <p:cNvSpPr txBox="1"/>
          <p:nvPr/>
        </p:nvSpPr>
        <p:spPr>
          <a:xfrm>
            <a:off x="480995" y="5128322"/>
            <a:ext cx="8239428" cy="584775"/>
          </a:xfrm>
          <a:prstGeom prst="rect">
            <a:avLst/>
          </a:prstGeom>
          <a:noFill/>
        </p:spPr>
        <p:txBody>
          <a:bodyPr wrap="square" rtlCol="0">
            <a:spAutoFit/>
          </a:bodyPr>
          <a:lstStyle/>
          <a:p>
            <a:r>
              <a:rPr lang="en-US" sz="3200" dirty="0"/>
              <a:t>1 Timothy (AD 65) </a:t>
            </a:r>
          </a:p>
        </p:txBody>
      </p:sp>
      <p:sp>
        <p:nvSpPr>
          <p:cNvPr id="7" name="TextBox 6">
            <a:extLst>
              <a:ext uri="{FF2B5EF4-FFF2-40B4-BE49-F238E27FC236}">
                <a16:creationId xmlns:a16="http://schemas.microsoft.com/office/drawing/2014/main" id="{FCC09FCD-B933-4982-8A60-890CCD6200C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5</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17</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6</a:t>
            </a:r>
            <a:r>
              <a:rPr lang="en-US" sz="6600" dirty="0">
                <a:solidFill>
                  <a:schemeClr val="bg1"/>
                </a:solidFill>
                <a:latin typeface="Archistico" panose="02040802050405020203" pitchFamily="18" charset="0"/>
                <a:ea typeface="Return To Sender" panose="02000000000000000000" pitchFamily="2"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2</a:t>
            </a:r>
          </a:p>
        </p:txBody>
      </p:sp>
    </p:spTree>
    <p:extLst>
      <p:ext uri="{BB962C8B-B14F-4D97-AF65-F5344CB8AC3E}">
        <p14:creationId xmlns:p14="http://schemas.microsoft.com/office/powerpoint/2010/main" val="630022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CD2D6D-4AFD-4785-86D2-9244594D61D4}"/>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5</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17</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6</a:t>
            </a:r>
            <a:r>
              <a:rPr lang="en-US" sz="6600" dirty="0">
                <a:solidFill>
                  <a:schemeClr val="bg1"/>
                </a:solidFill>
                <a:latin typeface="Archistico" panose="02040802050405020203" pitchFamily="18" charset="0"/>
                <a:ea typeface="Return To Sender" panose="02000000000000000000" pitchFamily="2"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2</a:t>
            </a:r>
          </a:p>
        </p:txBody>
      </p:sp>
    </p:spTree>
    <p:extLst>
      <p:ext uri="{BB962C8B-B14F-4D97-AF65-F5344CB8AC3E}">
        <p14:creationId xmlns:p14="http://schemas.microsoft.com/office/powerpoint/2010/main" val="249957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FAFE64-C614-4DD6-8653-750085AE3D9F}"/>
              </a:ext>
            </a:extLst>
          </p:cNvPr>
          <p:cNvSpPr txBox="1"/>
          <p:nvPr/>
        </p:nvSpPr>
        <p:spPr>
          <a:xfrm>
            <a:off x="428625" y="1147864"/>
            <a:ext cx="8272766" cy="1077218"/>
          </a:xfrm>
          <a:prstGeom prst="rect">
            <a:avLst/>
          </a:prstGeom>
          <a:noFill/>
        </p:spPr>
        <p:txBody>
          <a:bodyPr wrap="square" rtlCol="0">
            <a:spAutoFit/>
          </a:bodyPr>
          <a:lstStyle/>
          <a:p>
            <a:r>
              <a:rPr lang="en-US" sz="3200" dirty="0">
                <a:solidFill>
                  <a:schemeClr val="accent4">
                    <a:lumMod val="60000"/>
                    <a:lumOff val="40000"/>
                  </a:schemeClr>
                </a:solidFill>
              </a:rPr>
              <a:t>are sinning </a:t>
            </a:r>
            <a:r>
              <a:rPr lang="en-US" sz="3200" dirty="0"/>
              <a:t>~ present participle – literally, “is sinning and keeps on sinning”</a:t>
            </a:r>
            <a:endParaRPr lang="en-US" sz="6000" dirty="0">
              <a:solidFill>
                <a:schemeClr val="accent4">
                  <a:lumMod val="60000"/>
                  <a:lumOff val="40000"/>
                </a:schemeClr>
              </a:solidFill>
            </a:endParaRPr>
          </a:p>
        </p:txBody>
      </p:sp>
      <p:sp>
        <p:nvSpPr>
          <p:cNvPr id="4" name="TextBox 3">
            <a:extLst>
              <a:ext uri="{FF2B5EF4-FFF2-40B4-BE49-F238E27FC236}">
                <a16:creationId xmlns:a16="http://schemas.microsoft.com/office/drawing/2014/main" id="{3792EB15-1744-4724-8492-D19E39AF6C16}"/>
              </a:ext>
            </a:extLst>
          </p:cNvPr>
          <p:cNvSpPr txBox="1"/>
          <p:nvPr/>
        </p:nvSpPr>
        <p:spPr>
          <a:xfrm>
            <a:off x="657225" y="2143935"/>
            <a:ext cx="8044166"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t> NASB ~ </a:t>
            </a:r>
            <a:r>
              <a:rPr lang="en-US" sz="3200" dirty="0">
                <a:solidFill>
                  <a:schemeClr val="accent4">
                    <a:lumMod val="60000"/>
                    <a:lumOff val="40000"/>
                  </a:schemeClr>
                </a:solidFill>
              </a:rPr>
              <a:t>continue in sin</a:t>
            </a:r>
          </a:p>
        </p:txBody>
      </p:sp>
      <p:sp>
        <p:nvSpPr>
          <p:cNvPr id="5" name="TextBox 4">
            <a:extLst>
              <a:ext uri="{FF2B5EF4-FFF2-40B4-BE49-F238E27FC236}">
                <a16:creationId xmlns:a16="http://schemas.microsoft.com/office/drawing/2014/main" id="{F35CAD33-302B-410F-850A-760D982A8D27}"/>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5</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17</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6</a:t>
            </a:r>
            <a:r>
              <a:rPr lang="en-US" sz="6600" dirty="0">
                <a:solidFill>
                  <a:schemeClr val="bg1"/>
                </a:solidFill>
                <a:latin typeface="Archistico" panose="02040802050405020203" pitchFamily="18" charset="0"/>
                <a:ea typeface="Return To Sender" panose="02000000000000000000" pitchFamily="2"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2</a:t>
            </a:r>
          </a:p>
        </p:txBody>
      </p:sp>
    </p:spTree>
    <p:extLst>
      <p:ext uri="{BB962C8B-B14F-4D97-AF65-F5344CB8AC3E}">
        <p14:creationId xmlns:p14="http://schemas.microsoft.com/office/powerpoint/2010/main" val="419215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DF668E-BEC1-47B1-BEFE-D7C941FF99EE}"/>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5</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17</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6</a:t>
            </a:r>
            <a:r>
              <a:rPr lang="en-US" sz="6600" dirty="0">
                <a:solidFill>
                  <a:schemeClr val="bg1"/>
                </a:solidFill>
                <a:latin typeface="Archistico" panose="02040802050405020203" pitchFamily="18" charset="0"/>
                <a:ea typeface="Return To Sender" panose="02000000000000000000" pitchFamily="2"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2</a:t>
            </a:r>
          </a:p>
        </p:txBody>
      </p:sp>
    </p:spTree>
    <p:extLst>
      <p:ext uri="{BB962C8B-B14F-4D97-AF65-F5344CB8AC3E}">
        <p14:creationId xmlns:p14="http://schemas.microsoft.com/office/powerpoint/2010/main" val="3236321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FAFE64-C614-4DD6-8653-750085AE3D9F}"/>
              </a:ext>
            </a:extLst>
          </p:cNvPr>
          <p:cNvSpPr txBox="1"/>
          <p:nvPr/>
        </p:nvSpPr>
        <p:spPr>
          <a:xfrm>
            <a:off x="1523896" y="1147864"/>
            <a:ext cx="4017879" cy="584775"/>
          </a:xfrm>
          <a:prstGeom prst="rect">
            <a:avLst/>
          </a:prstGeom>
          <a:noFill/>
        </p:spPr>
        <p:txBody>
          <a:bodyPr wrap="square" rtlCol="0">
            <a:spAutoFit/>
          </a:bodyPr>
          <a:lstStyle/>
          <a:p>
            <a:r>
              <a:rPr lang="en-US" sz="3200" dirty="0">
                <a:solidFill>
                  <a:schemeClr val="accent4">
                    <a:lumMod val="60000"/>
                    <a:lumOff val="40000"/>
                  </a:schemeClr>
                </a:solidFill>
              </a:rPr>
              <a:t>there is a scarring …</a:t>
            </a:r>
            <a:endParaRPr lang="en-US" sz="6000" dirty="0">
              <a:solidFill>
                <a:schemeClr val="accent4">
                  <a:lumMod val="60000"/>
                  <a:lumOff val="40000"/>
                </a:schemeClr>
              </a:solidFill>
            </a:endParaRPr>
          </a:p>
        </p:txBody>
      </p:sp>
      <p:sp>
        <p:nvSpPr>
          <p:cNvPr id="6" name="TextBox 5">
            <a:extLst>
              <a:ext uri="{FF2B5EF4-FFF2-40B4-BE49-F238E27FC236}">
                <a16:creationId xmlns:a16="http://schemas.microsoft.com/office/drawing/2014/main" id="{FB64760A-7A63-4356-A726-5EDE8E8B0BED}"/>
              </a:ext>
            </a:extLst>
          </p:cNvPr>
          <p:cNvSpPr txBox="1"/>
          <p:nvPr/>
        </p:nvSpPr>
        <p:spPr>
          <a:xfrm>
            <a:off x="1531918" y="1148870"/>
            <a:ext cx="4159263" cy="584775"/>
          </a:xfrm>
          <a:prstGeom prst="rect">
            <a:avLst/>
          </a:prstGeom>
          <a:noFill/>
        </p:spPr>
        <p:txBody>
          <a:bodyPr wrap="square" rtlCol="0">
            <a:spAutoFit/>
          </a:bodyPr>
          <a:lstStyle/>
          <a:p>
            <a:r>
              <a:rPr lang="en-US" sz="3200" dirty="0">
                <a:solidFill>
                  <a:schemeClr val="accent4">
                    <a:lumMod val="60000"/>
                    <a:lumOff val="40000"/>
                  </a:schemeClr>
                </a:solidFill>
              </a:rPr>
              <a:t>there is a staining …</a:t>
            </a:r>
            <a:endParaRPr lang="en-US" sz="6000" dirty="0">
              <a:solidFill>
                <a:schemeClr val="accent4">
                  <a:lumMod val="60000"/>
                  <a:lumOff val="40000"/>
                </a:schemeClr>
              </a:solidFill>
            </a:endParaRPr>
          </a:p>
        </p:txBody>
      </p:sp>
      <p:sp>
        <p:nvSpPr>
          <p:cNvPr id="5" name="TextBox 4">
            <a:extLst>
              <a:ext uri="{FF2B5EF4-FFF2-40B4-BE49-F238E27FC236}">
                <a16:creationId xmlns:a16="http://schemas.microsoft.com/office/drawing/2014/main" id="{F35CAD33-302B-410F-850A-760D982A8D27}"/>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5</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17</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6</a:t>
            </a:r>
            <a:r>
              <a:rPr lang="en-US" sz="6600" dirty="0">
                <a:solidFill>
                  <a:schemeClr val="bg1"/>
                </a:solidFill>
                <a:latin typeface="Archistico" panose="02040802050405020203" pitchFamily="18" charset="0"/>
                <a:ea typeface="Return To Sender" panose="02000000000000000000" pitchFamily="2"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2</a:t>
            </a:r>
          </a:p>
        </p:txBody>
      </p:sp>
      <p:sp>
        <p:nvSpPr>
          <p:cNvPr id="7" name="TextBox 6">
            <a:extLst>
              <a:ext uri="{FF2B5EF4-FFF2-40B4-BE49-F238E27FC236}">
                <a16:creationId xmlns:a16="http://schemas.microsoft.com/office/drawing/2014/main" id="{3D9C5486-5176-4B3F-8250-E9015EFF2DDD}"/>
              </a:ext>
            </a:extLst>
          </p:cNvPr>
          <p:cNvSpPr txBox="1"/>
          <p:nvPr/>
        </p:nvSpPr>
        <p:spPr>
          <a:xfrm>
            <a:off x="1741867" y="1725840"/>
            <a:ext cx="4370780" cy="584775"/>
          </a:xfrm>
          <a:prstGeom prst="rect">
            <a:avLst/>
          </a:prstGeom>
          <a:noFill/>
        </p:spPr>
        <p:txBody>
          <a:bodyPr wrap="square" rtlCol="0">
            <a:spAutoFit/>
          </a:bodyPr>
          <a:lstStyle/>
          <a:p>
            <a:r>
              <a:rPr lang="en-US" sz="3200" dirty="0">
                <a:solidFill>
                  <a:schemeClr val="accent4">
                    <a:lumMod val="60000"/>
                    <a:lumOff val="40000"/>
                  </a:schemeClr>
                </a:solidFill>
              </a:rPr>
              <a:t>there is a stigma …</a:t>
            </a:r>
            <a:endParaRPr lang="en-US" sz="6000" dirty="0">
              <a:solidFill>
                <a:schemeClr val="accent4">
                  <a:lumMod val="60000"/>
                  <a:lumOff val="40000"/>
                </a:schemeClr>
              </a:solidFill>
            </a:endParaRPr>
          </a:p>
        </p:txBody>
      </p:sp>
      <p:sp>
        <p:nvSpPr>
          <p:cNvPr id="2" name="TextBox 1">
            <a:extLst>
              <a:ext uri="{FF2B5EF4-FFF2-40B4-BE49-F238E27FC236}">
                <a16:creationId xmlns:a16="http://schemas.microsoft.com/office/drawing/2014/main" id="{7C0F2580-233A-4C03-8CF1-BBA5EF37864F}"/>
              </a:ext>
            </a:extLst>
          </p:cNvPr>
          <p:cNvSpPr txBox="1"/>
          <p:nvPr/>
        </p:nvSpPr>
        <p:spPr>
          <a:xfrm>
            <a:off x="471711" y="1136310"/>
            <a:ext cx="1440760" cy="584775"/>
          </a:xfrm>
          <a:prstGeom prst="rect">
            <a:avLst/>
          </a:prstGeom>
          <a:noFill/>
        </p:spPr>
        <p:txBody>
          <a:bodyPr wrap="square" rtlCol="0">
            <a:spAutoFit/>
          </a:bodyPr>
          <a:lstStyle/>
          <a:p>
            <a:r>
              <a:rPr lang="en-US" sz="3200" dirty="0">
                <a:solidFill>
                  <a:schemeClr val="accent4">
                    <a:lumMod val="60000"/>
                    <a:lumOff val="40000"/>
                  </a:schemeClr>
                </a:solidFill>
              </a:rPr>
              <a:t>But …</a:t>
            </a:r>
          </a:p>
        </p:txBody>
      </p:sp>
    </p:spTree>
    <p:extLst>
      <p:ext uri="{BB962C8B-B14F-4D97-AF65-F5344CB8AC3E}">
        <p14:creationId xmlns:p14="http://schemas.microsoft.com/office/powerpoint/2010/main" val="2454419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2000"/>
                            </p:stCondLst>
                            <p:childTnLst>
                              <p:par>
                                <p:cTn id="13" presetID="10" presetClass="entr" presetSubtype="0" fill="hold" nodeType="afterEffect">
                                  <p:stCondLst>
                                    <p:cond delay="15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par>
                          <p:cTn id="16" fill="hold">
                            <p:stCondLst>
                              <p:cond delay="4000"/>
                            </p:stCondLst>
                            <p:childTnLst>
                              <p:par>
                                <p:cTn id="17" presetID="42" presetClass="path" presetSubtype="0" fill="hold" grpId="0" nodeType="afterEffect">
                                  <p:stCondLst>
                                    <p:cond delay="0"/>
                                  </p:stCondLst>
                                  <p:childTnLst>
                                    <p:animMotion origin="layout" path="M -1.94444E-6 -2.22222E-6 L 0.02188 0.08519 " pathEditMode="relative" rAng="0" ptsTypes="AA">
                                      <p:cBhvr>
                                        <p:cTn id="18" dur="1000" fill="hold"/>
                                        <p:tgtEl>
                                          <p:spTgt spid="6">
                                            <p:txEl>
                                              <p:pRg st="0" end="0"/>
                                            </p:txEl>
                                          </p:spTgt>
                                        </p:tgtEl>
                                        <p:attrNameLst>
                                          <p:attrName>ppt_x</p:attrName>
                                          <p:attrName>ppt_y</p:attrName>
                                        </p:attrNameLst>
                                      </p:cBhvr>
                                      <p:rCtr x="1094" y="4259"/>
                                    </p:animMotion>
                                  </p:childTnLst>
                                </p:cTn>
                              </p:par>
                            </p:childTnLst>
                          </p:cTn>
                        </p:par>
                        <p:par>
                          <p:cTn id="19" fill="hold">
                            <p:stCondLst>
                              <p:cond delay="5000"/>
                            </p:stCondLst>
                            <p:childTnLst>
                              <p:par>
                                <p:cTn id="20" presetID="10" presetClass="entr" presetSubtype="0" fill="hold" nodeType="afterEffect">
                                  <p:stCondLst>
                                    <p:cond delay="150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par>
                          <p:cTn id="23" fill="hold">
                            <p:stCondLst>
                              <p:cond delay="7000"/>
                            </p:stCondLst>
                            <p:childTnLst>
                              <p:par>
                                <p:cTn id="24" presetID="42" presetClass="path" presetSubtype="0" fill="hold" grpId="0" nodeType="afterEffect">
                                  <p:stCondLst>
                                    <p:cond delay="0"/>
                                  </p:stCondLst>
                                  <p:childTnLst>
                                    <p:animMotion origin="layout" path="M -1.94444E-6 0 L 0.07691 0.08704 " pathEditMode="relative" rAng="0" ptsTypes="AA">
                                      <p:cBhvr>
                                        <p:cTn id="25" dur="1000" fill="hold"/>
                                        <p:tgtEl>
                                          <p:spTgt spid="7">
                                            <p:txEl>
                                              <p:pRg st="0" end="0"/>
                                            </p:txEl>
                                          </p:spTgt>
                                        </p:tgtEl>
                                        <p:attrNameLst>
                                          <p:attrName>ppt_x</p:attrName>
                                          <p:attrName>ppt_y</p:attrName>
                                        </p:attrNameLst>
                                      </p:cBhvr>
                                      <p:rCtr x="3837" y="435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7" grpId="0" build="allAtOnce"/>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DF668E-BEC1-47B1-BEFE-D7C941FF99EE}"/>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5</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17</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6</a:t>
            </a:r>
            <a:r>
              <a:rPr lang="en-US" sz="6600" dirty="0">
                <a:solidFill>
                  <a:schemeClr val="bg1"/>
                </a:solidFill>
                <a:latin typeface="Archistico" panose="02040802050405020203" pitchFamily="18" charset="0"/>
                <a:ea typeface="Return To Sender" panose="02000000000000000000" pitchFamily="2"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2</a:t>
            </a:r>
          </a:p>
        </p:txBody>
      </p:sp>
    </p:spTree>
    <p:extLst>
      <p:ext uri="{BB962C8B-B14F-4D97-AF65-F5344CB8AC3E}">
        <p14:creationId xmlns:p14="http://schemas.microsoft.com/office/powerpoint/2010/main" val="3780672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FAFE64-C614-4DD6-8653-750085AE3D9F}"/>
              </a:ext>
            </a:extLst>
          </p:cNvPr>
          <p:cNvSpPr txBox="1"/>
          <p:nvPr/>
        </p:nvSpPr>
        <p:spPr>
          <a:xfrm>
            <a:off x="428625" y="1147864"/>
            <a:ext cx="8272766" cy="1569660"/>
          </a:xfrm>
          <a:prstGeom prst="rect">
            <a:avLst/>
          </a:prstGeom>
          <a:noFill/>
        </p:spPr>
        <p:txBody>
          <a:bodyPr wrap="square" rtlCol="0">
            <a:spAutoFit/>
          </a:bodyPr>
          <a:lstStyle/>
          <a:p>
            <a:r>
              <a:rPr lang="en-US" sz="3200" dirty="0"/>
              <a:t>Prov. 20:1 ~ </a:t>
            </a:r>
            <a:r>
              <a:rPr lang="en-US" sz="3200" dirty="0">
                <a:solidFill>
                  <a:schemeClr val="accent4">
                    <a:lumMod val="60000"/>
                    <a:lumOff val="40000"/>
                  </a:schemeClr>
                </a:solidFill>
              </a:rPr>
              <a:t>Wine </a:t>
            </a:r>
            <a:r>
              <a:rPr lang="en-US" sz="3200" i="1" dirty="0">
                <a:solidFill>
                  <a:schemeClr val="accent4">
                    <a:lumMod val="60000"/>
                    <a:lumOff val="40000"/>
                  </a:schemeClr>
                </a:solidFill>
              </a:rPr>
              <a:t>is</a:t>
            </a:r>
            <a:r>
              <a:rPr lang="en-US" sz="3200" dirty="0">
                <a:solidFill>
                  <a:schemeClr val="accent4">
                    <a:lumMod val="60000"/>
                    <a:lumOff val="40000"/>
                  </a:schemeClr>
                </a:solidFill>
              </a:rPr>
              <a:t> a mocker, Strong drink </a:t>
            </a:r>
            <a:r>
              <a:rPr lang="en-US" sz="3200" i="1" dirty="0">
                <a:solidFill>
                  <a:schemeClr val="accent4">
                    <a:lumMod val="60000"/>
                    <a:lumOff val="40000"/>
                  </a:schemeClr>
                </a:solidFill>
              </a:rPr>
              <a:t>is</a:t>
            </a:r>
            <a:r>
              <a:rPr lang="en-US" sz="3200" dirty="0">
                <a:solidFill>
                  <a:schemeClr val="accent4">
                    <a:lumMod val="60000"/>
                    <a:lumOff val="40000"/>
                  </a:schemeClr>
                </a:solidFill>
              </a:rPr>
              <a:t> a brawler, </a:t>
            </a:r>
          </a:p>
          <a:p>
            <a:r>
              <a:rPr lang="en-US" sz="3200" dirty="0">
                <a:solidFill>
                  <a:schemeClr val="accent4">
                    <a:lumMod val="60000"/>
                    <a:lumOff val="40000"/>
                  </a:schemeClr>
                </a:solidFill>
              </a:rPr>
              <a:t>And whoever is led astray by it is not wise.</a:t>
            </a:r>
            <a:endParaRPr lang="en-US" sz="4400" dirty="0">
              <a:solidFill>
                <a:schemeClr val="accent4">
                  <a:lumMod val="60000"/>
                  <a:lumOff val="40000"/>
                </a:schemeClr>
              </a:solidFill>
            </a:endParaRPr>
          </a:p>
        </p:txBody>
      </p:sp>
      <p:sp>
        <p:nvSpPr>
          <p:cNvPr id="4" name="TextBox 3">
            <a:extLst>
              <a:ext uri="{FF2B5EF4-FFF2-40B4-BE49-F238E27FC236}">
                <a16:creationId xmlns:a16="http://schemas.microsoft.com/office/drawing/2014/main" id="{3792EB15-1744-4724-8492-D19E39AF6C16}"/>
              </a:ext>
            </a:extLst>
          </p:cNvPr>
          <p:cNvSpPr txBox="1"/>
          <p:nvPr/>
        </p:nvSpPr>
        <p:spPr>
          <a:xfrm>
            <a:off x="461963" y="2641972"/>
            <a:ext cx="8239428" cy="1077218"/>
          </a:xfrm>
          <a:prstGeom prst="rect">
            <a:avLst/>
          </a:prstGeom>
          <a:noFill/>
        </p:spPr>
        <p:txBody>
          <a:bodyPr wrap="square" rtlCol="0">
            <a:spAutoFit/>
          </a:bodyPr>
          <a:lstStyle/>
          <a:p>
            <a:pPr lvl="0" algn="just" defTabSz="914400" eaLnBrk="0" fontAlgn="base" hangingPunct="0">
              <a:spcBef>
                <a:spcPct val="0"/>
              </a:spcBef>
              <a:spcAft>
                <a:spcPct val="0"/>
              </a:spcAft>
            </a:pPr>
            <a:r>
              <a:rPr lang="en-US" sz="3200" dirty="0"/>
              <a:t>Good News Bible ~ </a:t>
            </a:r>
            <a:r>
              <a:rPr lang="en-US" sz="3200" dirty="0">
                <a:solidFill>
                  <a:schemeClr val="accent4">
                    <a:lumMod val="60000"/>
                    <a:lumOff val="40000"/>
                  </a:schemeClr>
                </a:solidFill>
              </a:rPr>
              <a:t>Drinking too much makes you loud and foolish. It’s stupid to get drunk.</a:t>
            </a:r>
            <a:endParaRPr lang="en-US" altLang="en-US" sz="4400" dirty="0">
              <a:solidFill>
                <a:schemeClr val="accent4">
                  <a:lumMod val="60000"/>
                  <a:lumOff val="40000"/>
                </a:schemeClr>
              </a:solidFill>
              <a:cs typeface="Arial" panose="020B0604020202020204" pitchFamily="34" charset="0"/>
            </a:endParaRPr>
          </a:p>
        </p:txBody>
      </p:sp>
      <p:sp>
        <p:nvSpPr>
          <p:cNvPr id="8" name="TextBox 7">
            <a:extLst>
              <a:ext uri="{FF2B5EF4-FFF2-40B4-BE49-F238E27FC236}">
                <a16:creationId xmlns:a16="http://schemas.microsoft.com/office/drawing/2014/main" id="{6D97E19A-38C8-4447-92EC-0E738DA96FC6}"/>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5</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17</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6</a:t>
            </a:r>
            <a:r>
              <a:rPr lang="en-US" sz="6600" dirty="0">
                <a:solidFill>
                  <a:schemeClr val="bg1"/>
                </a:solidFill>
                <a:latin typeface="Archistico" panose="02040802050405020203" pitchFamily="18" charset="0"/>
                <a:ea typeface="Return To Sender" panose="02000000000000000000" pitchFamily="2"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2</a:t>
            </a:r>
          </a:p>
        </p:txBody>
      </p:sp>
    </p:spTree>
    <p:extLst>
      <p:ext uri="{BB962C8B-B14F-4D97-AF65-F5344CB8AC3E}">
        <p14:creationId xmlns:p14="http://schemas.microsoft.com/office/powerpoint/2010/main" val="2882257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DF668E-BEC1-47B1-BEFE-D7C941FF99EE}"/>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5</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17</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6</a:t>
            </a:r>
            <a:r>
              <a:rPr lang="en-US" sz="6600" dirty="0">
                <a:solidFill>
                  <a:schemeClr val="bg1"/>
                </a:solidFill>
                <a:latin typeface="Archistico" panose="02040802050405020203" pitchFamily="18" charset="0"/>
                <a:ea typeface="Return To Sender" panose="02000000000000000000" pitchFamily="2"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2</a:t>
            </a:r>
          </a:p>
        </p:txBody>
      </p:sp>
    </p:spTree>
    <p:extLst>
      <p:ext uri="{BB962C8B-B14F-4D97-AF65-F5344CB8AC3E}">
        <p14:creationId xmlns:p14="http://schemas.microsoft.com/office/powerpoint/2010/main" val="239351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5</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17</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6</a:t>
            </a:r>
            <a:r>
              <a:rPr lang="en-US" sz="6600" dirty="0">
                <a:solidFill>
                  <a:schemeClr val="bg1"/>
                </a:solidFill>
                <a:latin typeface="Archistico" panose="02040802050405020203" pitchFamily="18" charset="0"/>
                <a:ea typeface="Return To Sender" panose="02000000000000000000" pitchFamily="2"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2</a:t>
            </a:r>
          </a:p>
        </p:txBody>
      </p:sp>
      <p:sp>
        <p:nvSpPr>
          <p:cNvPr id="3" name="TextBox 2">
            <a:extLst>
              <a:ext uri="{FF2B5EF4-FFF2-40B4-BE49-F238E27FC236}">
                <a16:creationId xmlns:a16="http://schemas.microsoft.com/office/drawing/2014/main" id="{59FAFE64-C614-4DD6-8653-750085AE3D9F}"/>
              </a:ext>
            </a:extLst>
          </p:cNvPr>
          <p:cNvSpPr txBox="1"/>
          <p:nvPr/>
        </p:nvSpPr>
        <p:spPr>
          <a:xfrm>
            <a:off x="481519" y="1147864"/>
            <a:ext cx="8219872" cy="4662815"/>
          </a:xfrm>
          <a:prstGeom prst="rect">
            <a:avLst/>
          </a:prstGeom>
          <a:noFill/>
        </p:spPr>
        <p:txBody>
          <a:bodyPr wrap="square" rtlCol="0">
            <a:spAutoFit/>
          </a:bodyPr>
          <a:lstStyle/>
          <a:p>
            <a:r>
              <a:rPr lang="en-US" sz="2700" dirty="0">
                <a:solidFill>
                  <a:schemeClr val="bg1"/>
                </a:solidFill>
              </a:rPr>
              <a:t>Timothy 5:17–6:2 ~ </a:t>
            </a:r>
            <a:r>
              <a:rPr lang="en-US" sz="2700" baseline="30000" dirty="0">
                <a:solidFill>
                  <a:schemeClr val="bg1"/>
                </a:solidFill>
              </a:rPr>
              <a:t>17</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Let the elders who rule well be counted worthy of double honor, especially those who labor in the word and doctrine. </a:t>
            </a:r>
            <a:r>
              <a:rPr lang="en-US" sz="2700" baseline="30000" dirty="0">
                <a:solidFill>
                  <a:schemeClr val="bg1"/>
                </a:solidFill>
              </a:rPr>
              <a:t>18</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For the Scripture says, </a:t>
            </a:r>
            <a:r>
              <a:rPr lang="en-US" sz="2700" i="1" dirty="0">
                <a:solidFill>
                  <a:schemeClr val="accent4">
                    <a:lumMod val="60000"/>
                    <a:lumOff val="40000"/>
                  </a:schemeClr>
                </a:solidFill>
              </a:rPr>
              <a:t>“You shall not muzzle an ox while it treads out the grain,”</a:t>
            </a:r>
            <a:r>
              <a:rPr lang="en-US" sz="2700" dirty="0">
                <a:solidFill>
                  <a:schemeClr val="accent4">
                    <a:lumMod val="60000"/>
                    <a:lumOff val="40000"/>
                  </a:schemeClr>
                </a:solidFill>
              </a:rPr>
              <a:t> and, “The laborer </a:t>
            </a:r>
            <a:r>
              <a:rPr lang="en-US" sz="2700" i="1" dirty="0">
                <a:solidFill>
                  <a:schemeClr val="accent4">
                    <a:lumMod val="60000"/>
                    <a:lumOff val="40000"/>
                  </a:schemeClr>
                </a:solidFill>
              </a:rPr>
              <a:t>is</a:t>
            </a:r>
            <a:r>
              <a:rPr lang="en-US" sz="2700" dirty="0">
                <a:solidFill>
                  <a:schemeClr val="accent4">
                    <a:lumMod val="60000"/>
                    <a:lumOff val="40000"/>
                  </a:schemeClr>
                </a:solidFill>
              </a:rPr>
              <a:t> worthy of his wages.” </a:t>
            </a:r>
            <a:r>
              <a:rPr lang="en-US" sz="2700" baseline="30000" dirty="0">
                <a:solidFill>
                  <a:schemeClr val="bg1"/>
                </a:solidFill>
              </a:rPr>
              <a:t>19</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Do not receive an accusation against an elder except from two or three witnesses. </a:t>
            </a:r>
            <a:r>
              <a:rPr lang="en-US" sz="2700" baseline="30000" dirty="0">
                <a:solidFill>
                  <a:schemeClr val="bg1"/>
                </a:solidFill>
              </a:rPr>
              <a:t>20</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Those who are sinning rebuke in the presence of all, that the rest also may fear. </a:t>
            </a:r>
          </a:p>
          <a:p>
            <a:r>
              <a:rPr lang="en-US" sz="2700" baseline="30000" dirty="0">
                <a:solidFill>
                  <a:schemeClr val="bg1"/>
                </a:solidFill>
              </a:rPr>
              <a:t>21</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I charge </a:t>
            </a:r>
            <a:r>
              <a:rPr lang="en-US" sz="2700" i="1" dirty="0">
                <a:solidFill>
                  <a:schemeClr val="accent4">
                    <a:lumMod val="60000"/>
                    <a:lumOff val="40000"/>
                  </a:schemeClr>
                </a:solidFill>
              </a:rPr>
              <a:t>you</a:t>
            </a:r>
            <a:r>
              <a:rPr lang="en-US" sz="2700" dirty="0">
                <a:solidFill>
                  <a:schemeClr val="accent4">
                    <a:lumMod val="60000"/>
                    <a:lumOff val="40000"/>
                  </a:schemeClr>
                </a:solidFill>
              </a:rPr>
              <a:t> before God and the Lord Jesus Christ and the elect angels that you observe these things without prejudice, doing nothing with partiality. </a:t>
            </a:r>
          </a:p>
        </p:txBody>
      </p:sp>
    </p:spTree>
    <p:extLst>
      <p:ext uri="{BB962C8B-B14F-4D97-AF65-F5344CB8AC3E}">
        <p14:creationId xmlns:p14="http://schemas.microsoft.com/office/powerpoint/2010/main" val="346694233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FAFE64-C614-4DD6-8653-750085AE3D9F}"/>
              </a:ext>
            </a:extLst>
          </p:cNvPr>
          <p:cNvSpPr txBox="1"/>
          <p:nvPr/>
        </p:nvSpPr>
        <p:spPr>
          <a:xfrm>
            <a:off x="428625" y="1147864"/>
            <a:ext cx="8272766" cy="2677656"/>
          </a:xfrm>
          <a:prstGeom prst="rect">
            <a:avLst/>
          </a:prstGeom>
          <a:noFill/>
        </p:spPr>
        <p:txBody>
          <a:bodyPr wrap="square" rtlCol="0">
            <a:spAutoFit/>
          </a:bodyPr>
          <a:lstStyle/>
          <a:p>
            <a:r>
              <a:rPr lang="en-US" sz="2800" dirty="0"/>
              <a:t>Matt. 8:16b-17 ~ </a:t>
            </a:r>
            <a:r>
              <a:rPr lang="en-US" sz="2800" baseline="30000" dirty="0"/>
              <a:t>16b</a:t>
            </a:r>
            <a:r>
              <a:rPr lang="en-US" sz="2800" dirty="0"/>
              <a:t> </a:t>
            </a:r>
            <a:r>
              <a:rPr lang="en-US" sz="2800" dirty="0">
                <a:solidFill>
                  <a:schemeClr val="accent4">
                    <a:lumMod val="60000"/>
                    <a:lumOff val="40000"/>
                  </a:schemeClr>
                </a:solidFill>
              </a:rPr>
              <a:t>… And He cast out the spirits with a word, and healed all who were sick, </a:t>
            </a:r>
            <a:r>
              <a:rPr lang="en-US" sz="2800" baseline="30000" dirty="0"/>
              <a:t>17</a:t>
            </a:r>
            <a:r>
              <a:rPr lang="en-US" sz="2800" dirty="0"/>
              <a:t> </a:t>
            </a:r>
            <a:r>
              <a:rPr lang="en-US" sz="2800" dirty="0">
                <a:solidFill>
                  <a:schemeClr val="accent4">
                    <a:lumMod val="60000"/>
                    <a:lumOff val="40000"/>
                  </a:schemeClr>
                </a:solidFill>
              </a:rPr>
              <a:t>that it might be fulfilled which was spoken by Isaiah the prophet, saying: </a:t>
            </a:r>
          </a:p>
          <a:p>
            <a:r>
              <a:rPr lang="en-US" sz="2800" dirty="0">
                <a:solidFill>
                  <a:schemeClr val="accent4">
                    <a:lumMod val="60000"/>
                    <a:lumOff val="40000"/>
                  </a:schemeClr>
                </a:solidFill>
              </a:rPr>
              <a:t>     “He Himself took our infirmities </a:t>
            </a:r>
          </a:p>
          <a:p>
            <a:r>
              <a:rPr lang="en-US" sz="2800" dirty="0">
                <a:solidFill>
                  <a:schemeClr val="accent4">
                    <a:lumMod val="60000"/>
                    <a:lumOff val="40000"/>
                  </a:schemeClr>
                </a:solidFill>
              </a:rPr>
              <a:t>     And bore our sicknesses.” </a:t>
            </a:r>
          </a:p>
        </p:txBody>
      </p:sp>
      <p:sp>
        <p:nvSpPr>
          <p:cNvPr id="4" name="TextBox 3">
            <a:extLst>
              <a:ext uri="{FF2B5EF4-FFF2-40B4-BE49-F238E27FC236}">
                <a16:creationId xmlns:a16="http://schemas.microsoft.com/office/drawing/2014/main" id="{3792EB15-1744-4724-8492-D19E39AF6C16}"/>
              </a:ext>
            </a:extLst>
          </p:cNvPr>
          <p:cNvSpPr txBox="1"/>
          <p:nvPr/>
        </p:nvSpPr>
        <p:spPr>
          <a:xfrm>
            <a:off x="461963" y="3756714"/>
            <a:ext cx="8239428" cy="1815882"/>
          </a:xfrm>
          <a:prstGeom prst="rect">
            <a:avLst/>
          </a:prstGeom>
          <a:noFill/>
        </p:spPr>
        <p:txBody>
          <a:bodyPr wrap="square" rtlCol="0">
            <a:spAutoFit/>
          </a:bodyPr>
          <a:lstStyle/>
          <a:p>
            <a:pPr lvl="0" algn="just" defTabSz="914400" eaLnBrk="0" fontAlgn="base" hangingPunct="0">
              <a:spcBef>
                <a:spcPct val="0"/>
              </a:spcBef>
              <a:spcAft>
                <a:spcPct val="0"/>
              </a:spcAft>
            </a:pPr>
            <a:r>
              <a:rPr lang="en-US" altLang="en-US" sz="2800" dirty="0">
                <a:solidFill>
                  <a:schemeClr val="bg1"/>
                </a:solidFill>
                <a:ea typeface="Times New Roman" panose="02020603050405020304" pitchFamily="18" charset="0"/>
                <a:cs typeface="Arial" panose="020B0604020202020204" pitchFamily="34" charset="0"/>
              </a:rPr>
              <a:t>Acts 19:11-12 ~ </a:t>
            </a:r>
            <a:r>
              <a:rPr lang="en-US" altLang="en-US" sz="2800" baseline="30000" dirty="0">
                <a:solidFill>
                  <a:schemeClr val="bg1"/>
                </a:solidFill>
                <a:ea typeface="Times New Roman" panose="02020603050405020304" pitchFamily="18" charset="0"/>
                <a:cs typeface="Arial" panose="020B0604020202020204" pitchFamily="34" charset="0"/>
              </a:rPr>
              <a:t>11</a:t>
            </a:r>
            <a:r>
              <a:rPr lang="en-US" altLang="en-US" sz="2800" dirty="0">
                <a:solidFill>
                  <a:schemeClr val="bg1"/>
                </a:solidFill>
                <a:ea typeface="Times New Roman" panose="02020603050405020304" pitchFamily="18" charset="0"/>
                <a:cs typeface="Arial" panose="020B0604020202020204" pitchFamily="34" charset="0"/>
              </a:rPr>
              <a:t> </a:t>
            </a:r>
            <a:r>
              <a:rPr lang="en-US" altLang="en-US" sz="2800" dirty="0">
                <a:solidFill>
                  <a:schemeClr val="accent4">
                    <a:lumMod val="60000"/>
                    <a:lumOff val="40000"/>
                  </a:schemeClr>
                </a:solidFill>
                <a:ea typeface="Times New Roman" panose="02020603050405020304" pitchFamily="18" charset="0"/>
                <a:cs typeface="Arial" panose="020B0604020202020204" pitchFamily="34" charset="0"/>
              </a:rPr>
              <a:t>Now God worked unusual miracles by the hands of Paul, </a:t>
            </a:r>
            <a:r>
              <a:rPr lang="en-US" altLang="en-US" sz="2800" baseline="30000" dirty="0">
                <a:solidFill>
                  <a:schemeClr val="bg1"/>
                </a:solidFill>
                <a:ea typeface="Times New Roman" panose="02020603050405020304" pitchFamily="18" charset="0"/>
                <a:cs typeface="Arial" panose="020B0604020202020204" pitchFamily="34" charset="0"/>
              </a:rPr>
              <a:t>12</a:t>
            </a:r>
            <a:r>
              <a:rPr lang="en-US" altLang="en-US" sz="2800" dirty="0">
                <a:solidFill>
                  <a:schemeClr val="accent4">
                    <a:lumMod val="60000"/>
                    <a:lumOff val="40000"/>
                  </a:schemeClr>
                </a:solidFill>
                <a:ea typeface="Times New Roman" panose="02020603050405020304" pitchFamily="18" charset="0"/>
                <a:cs typeface="Arial" panose="020B0604020202020204" pitchFamily="34" charset="0"/>
              </a:rPr>
              <a:t> so that even handkerchiefs or aprons were brought from his body to the sick, and the diseases left them and the evil spirits went out of them.</a:t>
            </a:r>
            <a:r>
              <a:rPr lang="en-US" altLang="en-US" sz="2800" i="1" dirty="0">
                <a:solidFill>
                  <a:schemeClr val="accent4">
                    <a:lumMod val="60000"/>
                    <a:lumOff val="40000"/>
                  </a:schemeClr>
                </a:solidFill>
                <a:ea typeface="Times New Roman" panose="02020603050405020304" pitchFamily="18" charset="0"/>
                <a:cs typeface="Arial" panose="020B0604020202020204" pitchFamily="34" charset="0"/>
              </a:rPr>
              <a:t> </a:t>
            </a:r>
            <a:endParaRPr lang="en-US" altLang="en-US" sz="2800" dirty="0">
              <a:solidFill>
                <a:schemeClr val="accent4">
                  <a:lumMod val="60000"/>
                  <a:lumOff val="40000"/>
                </a:schemeClr>
              </a:solidFill>
              <a:cs typeface="Arial" panose="020B0604020202020204" pitchFamily="34" charset="0"/>
            </a:endParaRPr>
          </a:p>
        </p:txBody>
      </p:sp>
      <p:sp>
        <p:nvSpPr>
          <p:cNvPr id="8" name="TextBox 7">
            <a:extLst>
              <a:ext uri="{FF2B5EF4-FFF2-40B4-BE49-F238E27FC236}">
                <a16:creationId xmlns:a16="http://schemas.microsoft.com/office/drawing/2014/main" id="{6D97E19A-38C8-4447-92EC-0E738DA96FC6}"/>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5</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17</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6</a:t>
            </a:r>
            <a:r>
              <a:rPr lang="en-US" sz="6600" dirty="0">
                <a:solidFill>
                  <a:schemeClr val="bg1"/>
                </a:solidFill>
                <a:latin typeface="Archistico" panose="02040802050405020203" pitchFamily="18" charset="0"/>
                <a:ea typeface="Return To Sender" panose="02000000000000000000" pitchFamily="2"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2</a:t>
            </a:r>
          </a:p>
        </p:txBody>
      </p:sp>
    </p:spTree>
    <p:extLst>
      <p:ext uri="{BB962C8B-B14F-4D97-AF65-F5344CB8AC3E}">
        <p14:creationId xmlns:p14="http://schemas.microsoft.com/office/powerpoint/2010/main" val="2379791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FAFE64-C614-4DD6-8653-750085AE3D9F}"/>
              </a:ext>
            </a:extLst>
          </p:cNvPr>
          <p:cNvSpPr txBox="1"/>
          <p:nvPr/>
        </p:nvSpPr>
        <p:spPr>
          <a:xfrm>
            <a:off x="428625" y="1147864"/>
            <a:ext cx="8272766" cy="3108543"/>
          </a:xfrm>
          <a:prstGeom prst="rect">
            <a:avLst/>
          </a:prstGeom>
          <a:noFill/>
        </p:spPr>
        <p:txBody>
          <a:bodyPr wrap="square" rtlCol="0">
            <a:spAutoFit/>
          </a:bodyPr>
          <a:lstStyle/>
          <a:p>
            <a:pPr lvl="0" algn="just" defTabSz="914400" eaLnBrk="0" fontAlgn="base" hangingPunct="0">
              <a:spcBef>
                <a:spcPct val="0"/>
              </a:spcBef>
              <a:spcAft>
                <a:spcPct val="0"/>
              </a:spcAft>
            </a:pPr>
            <a:r>
              <a:rPr lang="en-US" altLang="en-US" sz="2800" dirty="0">
                <a:solidFill>
                  <a:schemeClr val="bg1"/>
                </a:solidFill>
                <a:ea typeface="Times New Roman" panose="02020603050405020304" pitchFamily="18" charset="0"/>
                <a:cs typeface="Arial" panose="020B0604020202020204" pitchFamily="34" charset="0"/>
              </a:rPr>
              <a:t>2 Cor. 12:9-10 ~ </a:t>
            </a:r>
            <a:r>
              <a:rPr lang="en-US" altLang="en-US" sz="2800" baseline="30000" dirty="0">
                <a:solidFill>
                  <a:schemeClr val="bg1"/>
                </a:solidFill>
                <a:ea typeface="Times New Roman" panose="02020603050405020304" pitchFamily="18" charset="0"/>
                <a:cs typeface="Arial" panose="020B0604020202020204" pitchFamily="34" charset="0"/>
              </a:rPr>
              <a:t>9</a:t>
            </a:r>
            <a:r>
              <a:rPr lang="en-US" altLang="en-US" sz="2800" dirty="0">
                <a:solidFill>
                  <a:schemeClr val="bg1"/>
                </a:solidFill>
                <a:ea typeface="Times New Roman" panose="02020603050405020304" pitchFamily="18" charset="0"/>
                <a:cs typeface="Arial" panose="020B0604020202020204" pitchFamily="34" charset="0"/>
              </a:rPr>
              <a:t> </a:t>
            </a:r>
            <a:r>
              <a:rPr lang="en-US" altLang="en-US" sz="2800" dirty="0">
                <a:solidFill>
                  <a:schemeClr val="accent4">
                    <a:lumMod val="60000"/>
                    <a:lumOff val="40000"/>
                  </a:schemeClr>
                </a:solidFill>
                <a:ea typeface="Times New Roman" panose="02020603050405020304" pitchFamily="18" charset="0"/>
                <a:cs typeface="Arial" panose="020B0604020202020204" pitchFamily="34" charset="0"/>
              </a:rPr>
              <a:t>And He said to me, “My grace is sufficient for you, for My strength is made perfect in weakness.” Therefore most gladly I will rather boast in my infirmities, that the power of Christ may rest upon me. </a:t>
            </a:r>
            <a:r>
              <a:rPr lang="en-US" altLang="en-US" sz="2800" baseline="30000" dirty="0">
                <a:solidFill>
                  <a:schemeClr val="bg1"/>
                </a:solidFill>
                <a:ea typeface="Times New Roman" panose="02020603050405020304" pitchFamily="18" charset="0"/>
                <a:cs typeface="Arial" panose="020B0604020202020204" pitchFamily="34" charset="0"/>
              </a:rPr>
              <a:t>10</a:t>
            </a:r>
            <a:r>
              <a:rPr lang="en-US" altLang="en-US" sz="2800" dirty="0">
                <a:solidFill>
                  <a:schemeClr val="accent4">
                    <a:lumMod val="60000"/>
                    <a:lumOff val="40000"/>
                  </a:schemeClr>
                </a:solidFill>
                <a:ea typeface="Times New Roman" panose="02020603050405020304" pitchFamily="18" charset="0"/>
                <a:cs typeface="Arial" panose="020B0604020202020204" pitchFamily="34" charset="0"/>
              </a:rPr>
              <a:t> Therefore I take pleasure in infirmities, in reproaches, in needs, in persecutions, in distresses, for Christ’s sake. For when I am weak, then I am strong. </a:t>
            </a:r>
            <a:endParaRPr lang="en-US" altLang="en-US" sz="4000" dirty="0">
              <a:solidFill>
                <a:schemeClr val="accent4">
                  <a:lumMod val="60000"/>
                  <a:lumOff val="40000"/>
                </a:schemeClr>
              </a:solidFill>
            </a:endParaRPr>
          </a:p>
        </p:txBody>
      </p:sp>
      <p:sp>
        <p:nvSpPr>
          <p:cNvPr id="6" name="TextBox 5">
            <a:extLst>
              <a:ext uri="{FF2B5EF4-FFF2-40B4-BE49-F238E27FC236}">
                <a16:creationId xmlns:a16="http://schemas.microsoft.com/office/drawing/2014/main" id="{AFA26D1C-B65A-48F3-97DA-0CE11F1FA434}"/>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5</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17</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6</a:t>
            </a:r>
            <a:r>
              <a:rPr lang="en-US" sz="6600" dirty="0">
                <a:solidFill>
                  <a:schemeClr val="bg1"/>
                </a:solidFill>
                <a:latin typeface="Archistico" panose="02040802050405020203" pitchFamily="18" charset="0"/>
                <a:ea typeface="Return To Sender" panose="02000000000000000000" pitchFamily="2"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2</a:t>
            </a:r>
          </a:p>
        </p:txBody>
      </p:sp>
    </p:spTree>
    <p:extLst>
      <p:ext uri="{BB962C8B-B14F-4D97-AF65-F5344CB8AC3E}">
        <p14:creationId xmlns:p14="http://schemas.microsoft.com/office/powerpoint/2010/main" val="2106604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F99E7C-50AE-4B41-BA16-FF8F485186AC}"/>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5</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17</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6</a:t>
            </a:r>
            <a:r>
              <a:rPr lang="en-US" sz="6600" dirty="0">
                <a:solidFill>
                  <a:schemeClr val="bg1"/>
                </a:solidFill>
                <a:latin typeface="Archistico" panose="02040802050405020203" pitchFamily="18" charset="0"/>
                <a:ea typeface="Return To Sender" panose="02000000000000000000" pitchFamily="2"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2</a:t>
            </a:r>
          </a:p>
        </p:txBody>
      </p:sp>
    </p:spTree>
    <p:extLst>
      <p:ext uri="{BB962C8B-B14F-4D97-AF65-F5344CB8AC3E}">
        <p14:creationId xmlns:p14="http://schemas.microsoft.com/office/powerpoint/2010/main" val="2495994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FAFE64-C614-4DD6-8653-750085AE3D9F}"/>
              </a:ext>
            </a:extLst>
          </p:cNvPr>
          <p:cNvSpPr txBox="1"/>
          <p:nvPr/>
        </p:nvSpPr>
        <p:spPr>
          <a:xfrm>
            <a:off x="428625" y="1147864"/>
            <a:ext cx="8272766" cy="1569660"/>
          </a:xfrm>
          <a:prstGeom prst="rect">
            <a:avLst/>
          </a:prstGeom>
          <a:noFill/>
        </p:spPr>
        <p:txBody>
          <a:bodyPr wrap="square" rtlCol="0">
            <a:spAutoFit/>
          </a:bodyPr>
          <a:lstStyle/>
          <a:p>
            <a:r>
              <a:rPr lang="en-US" sz="3200" dirty="0"/>
              <a:t>Gal. 6:9 ~ </a:t>
            </a:r>
            <a:r>
              <a:rPr lang="en-US" sz="3200" dirty="0">
                <a:solidFill>
                  <a:schemeClr val="accent4">
                    <a:lumMod val="60000"/>
                    <a:lumOff val="40000"/>
                  </a:schemeClr>
                </a:solidFill>
              </a:rPr>
              <a:t>And let us not grow weary while doing good, for in due season we shall reap if we do not lose heart. </a:t>
            </a:r>
          </a:p>
        </p:txBody>
      </p:sp>
      <p:sp>
        <p:nvSpPr>
          <p:cNvPr id="4" name="TextBox 3">
            <a:extLst>
              <a:ext uri="{FF2B5EF4-FFF2-40B4-BE49-F238E27FC236}">
                <a16:creationId xmlns:a16="http://schemas.microsoft.com/office/drawing/2014/main" id="{5124F6B4-60A6-45D2-A141-531E13DA93E6}"/>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5</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17</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6</a:t>
            </a:r>
            <a:r>
              <a:rPr lang="en-US" sz="6600" dirty="0">
                <a:solidFill>
                  <a:schemeClr val="bg1"/>
                </a:solidFill>
                <a:latin typeface="Archistico" panose="02040802050405020203" pitchFamily="18" charset="0"/>
                <a:ea typeface="Return To Sender" panose="02000000000000000000" pitchFamily="2"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2</a:t>
            </a:r>
          </a:p>
        </p:txBody>
      </p:sp>
    </p:spTree>
    <p:extLst>
      <p:ext uri="{BB962C8B-B14F-4D97-AF65-F5344CB8AC3E}">
        <p14:creationId xmlns:p14="http://schemas.microsoft.com/office/powerpoint/2010/main" val="208544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DDD348-C864-4C12-BA74-5D146A8682E5}"/>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5</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17</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6</a:t>
            </a:r>
            <a:r>
              <a:rPr lang="en-US" sz="6600" dirty="0">
                <a:solidFill>
                  <a:schemeClr val="bg1"/>
                </a:solidFill>
                <a:latin typeface="Archistico" panose="02040802050405020203" pitchFamily="18" charset="0"/>
                <a:ea typeface="Return To Sender" panose="02000000000000000000" pitchFamily="2"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2</a:t>
            </a:r>
          </a:p>
        </p:txBody>
      </p:sp>
    </p:spTree>
    <p:extLst>
      <p:ext uri="{BB962C8B-B14F-4D97-AF65-F5344CB8AC3E}">
        <p14:creationId xmlns:p14="http://schemas.microsoft.com/office/powerpoint/2010/main" val="1382079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5</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17</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6</a:t>
            </a:r>
            <a:r>
              <a:rPr lang="en-US" sz="6600" dirty="0">
                <a:solidFill>
                  <a:schemeClr val="bg1"/>
                </a:solidFill>
                <a:latin typeface="Archistico" panose="02040802050405020203" pitchFamily="18" charset="0"/>
                <a:ea typeface="Return To Sender" panose="02000000000000000000" pitchFamily="2"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2</a:t>
            </a:r>
          </a:p>
        </p:txBody>
      </p:sp>
      <p:sp>
        <p:nvSpPr>
          <p:cNvPr id="3" name="TextBox 2">
            <a:extLst>
              <a:ext uri="{FF2B5EF4-FFF2-40B4-BE49-F238E27FC236}">
                <a16:creationId xmlns:a16="http://schemas.microsoft.com/office/drawing/2014/main" id="{59FAFE64-C614-4DD6-8653-750085AE3D9F}"/>
              </a:ext>
            </a:extLst>
          </p:cNvPr>
          <p:cNvSpPr txBox="1"/>
          <p:nvPr/>
        </p:nvSpPr>
        <p:spPr>
          <a:xfrm>
            <a:off x="428625" y="1147864"/>
            <a:ext cx="8272766" cy="2554545"/>
          </a:xfrm>
          <a:prstGeom prst="rect">
            <a:avLst/>
          </a:prstGeom>
          <a:noFill/>
        </p:spPr>
        <p:txBody>
          <a:bodyPr wrap="square" rtlCol="0">
            <a:spAutoFit/>
          </a:bodyPr>
          <a:lstStyle/>
          <a:p>
            <a:r>
              <a:rPr lang="en-US" sz="3200" dirty="0"/>
              <a:t>When you are forgotten, or neglected, or purposely set at naught, and you don’t sting and hurt with the insult or the oversight, but your heart is happy, being counted worthy to suffer for Christ. </a:t>
            </a:r>
          </a:p>
        </p:txBody>
      </p:sp>
      <p:sp>
        <p:nvSpPr>
          <p:cNvPr id="4" name="TextBox 3">
            <a:extLst>
              <a:ext uri="{FF2B5EF4-FFF2-40B4-BE49-F238E27FC236}">
                <a16:creationId xmlns:a16="http://schemas.microsoft.com/office/drawing/2014/main" id="{3792EB15-1744-4724-8492-D19E39AF6C16}"/>
              </a:ext>
            </a:extLst>
          </p:cNvPr>
          <p:cNvSpPr txBox="1"/>
          <p:nvPr/>
        </p:nvSpPr>
        <p:spPr>
          <a:xfrm>
            <a:off x="657225" y="3599913"/>
            <a:ext cx="8044166" cy="646331"/>
          </a:xfrm>
          <a:prstGeom prst="rect">
            <a:avLst/>
          </a:prstGeom>
          <a:noFill/>
        </p:spPr>
        <p:txBody>
          <a:bodyPr wrap="square" rtlCol="0">
            <a:spAutoFit/>
          </a:bodyPr>
          <a:lstStyle/>
          <a:p>
            <a:pPr algn="ctr"/>
            <a:r>
              <a:rPr lang="en-US" sz="3600" dirty="0">
                <a:solidFill>
                  <a:schemeClr val="accent4">
                    <a:lumMod val="60000"/>
                    <a:lumOff val="40000"/>
                  </a:schemeClr>
                </a:solidFill>
              </a:rPr>
              <a:t>That is dying to self</a:t>
            </a:r>
          </a:p>
        </p:txBody>
      </p:sp>
    </p:spTree>
    <p:extLst>
      <p:ext uri="{BB962C8B-B14F-4D97-AF65-F5344CB8AC3E}">
        <p14:creationId xmlns:p14="http://schemas.microsoft.com/office/powerpoint/2010/main" val="2773874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FAFE64-C614-4DD6-8653-750085AE3D9F}"/>
              </a:ext>
            </a:extLst>
          </p:cNvPr>
          <p:cNvSpPr txBox="1"/>
          <p:nvPr/>
        </p:nvSpPr>
        <p:spPr>
          <a:xfrm>
            <a:off x="428625" y="1147864"/>
            <a:ext cx="8272766" cy="2554545"/>
          </a:xfrm>
          <a:prstGeom prst="rect">
            <a:avLst/>
          </a:prstGeom>
          <a:noFill/>
        </p:spPr>
        <p:txBody>
          <a:bodyPr wrap="square" rtlCol="0">
            <a:spAutoFit/>
          </a:bodyPr>
          <a:lstStyle/>
          <a:p>
            <a:r>
              <a:rPr lang="en-US" sz="3200" dirty="0"/>
              <a:t>When your good is evil spoken of, when your wishes are crossed, your advice disregarded, your opinions ridiculed, and you refuse to let anger rise in your heart, or even defend yourself, but take in all in patient, loving silence.</a:t>
            </a:r>
          </a:p>
        </p:txBody>
      </p:sp>
      <p:sp>
        <p:nvSpPr>
          <p:cNvPr id="4" name="TextBox 3">
            <a:extLst>
              <a:ext uri="{FF2B5EF4-FFF2-40B4-BE49-F238E27FC236}">
                <a16:creationId xmlns:a16="http://schemas.microsoft.com/office/drawing/2014/main" id="{3792EB15-1744-4724-8492-D19E39AF6C16}"/>
              </a:ext>
            </a:extLst>
          </p:cNvPr>
          <p:cNvSpPr txBox="1"/>
          <p:nvPr/>
        </p:nvSpPr>
        <p:spPr>
          <a:xfrm>
            <a:off x="657225" y="3604676"/>
            <a:ext cx="8044166" cy="646331"/>
          </a:xfrm>
          <a:prstGeom prst="rect">
            <a:avLst/>
          </a:prstGeom>
          <a:noFill/>
        </p:spPr>
        <p:txBody>
          <a:bodyPr wrap="square" rtlCol="0">
            <a:spAutoFit/>
          </a:bodyPr>
          <a:lstStyle/>
          <a:p>
            <a:pPr algn="ctr"/>
            <a:r>
              <a:rPr lang="en-US" sz="3600" dirty="0">
                <a:solidFill>
                  <a:schemeClr val="accent4">
                    <a:lumMod val="60000"/>
                    <a:lumOff val="40000"/>
                  </a:schemeClr>
                </a:solidFill>
              </a:rPr>
              <a:t>That is dying to self</a:t>
            </a:r>
          </a:p>
        </p:txBody>
      </p:sp>
      <p:sp>
        <p:nvSpPr>
          <p:cNvPr id="5" name="TextBox 4">
            <a:extLst>
              <a:ext uri="{FF2B5EF4-FFF2-40B4-BE49-F238E27FC236}">
                <a16:creationId xmlns:a16="http://schemas.microsoft.com/office/drawing/2014/main" id="{431BAD44-75CF-45E1-8424-E334F98EA555}"/>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5</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17</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6</a:t>
            </a:r>
            <a:r>
              <a:rPr lang="en-US" sz="6600" dirty="0">
                <a:solidFill>
                  <a:schemeClr val="bg1"/>
                </a:solidFill>
                <a:latin typeface="Archistico" panose="02040802050405020203" pitchFamily="18" charset="0"/>
                <a:ea typeface="Return To Sender" panose="02000000000000000000" pitchFamily="2"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2</a:t>
            </a:r>
          </a:p>
        </p:txBody>
      </p:sp>
    </p:spTree>
    <p:extLst>
      <p:ext uri="{BB962C8B-B14F-4D97-AF65-F5344CB8AC3E}">
        <p14:creationId xmlns:p14="http://schemas.microsoft.com/office/powerpoint/2010/main" val="1339173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FAFE64-C614-4DD6-8653-750085AE3D9F}"/>
              </a:ext>
            </a:extLst>
          </p:cNvPr>
          <p:cNvSpPr txBox="1"/>
          <p:nvPr/>
        </p:nvSpPr>
        <p:spPr>
          <a:xfrm>
            <a:off x="428625" y="1147864"/>
            <a:ext cx="8272766" cy="2554545"/>
          </a:xfrm>
          <a:prstGeom prst="rect">
            <a:avLst/>
          </a:prstGeom>
          <a:noFill/>
        </p:spPr>
        <p:txBody>
          <a:bodyPr wrap="square" rtlCol="0">
            <a:spAutoFit/>
          </a:bodyPr>
          <a:lstStyle/>
          <a:p>
            <a:r>
              <a:rPr lang="en-US" sz="3200" dirty="0"/>
              <a:t>When you lovingly and patiently bear any disorder, any irregularity, any impunctuality, or any annoyance; when you stand face-to-face with waste, folly, extravagance, spiritual insensibility – and endure it as Jesus endured.</a:t>
            </a:r>
          </a:p>
        </p:txBody>
      </p:sp>
      <p:sp>
        <p:nvSpPr>
          <p:cNvPr id="4" name="TextBox 3">
            <a:extLst>
              <a:ext uri="{FF2B5EF4-FFF2-40B4-BE49-F238E27FC236}">
                <a16:creationId xmlns:a16="http://schemas.microsoft.com/office/drawing/2014/main" id="{3792EB15-1744-4724-8492-D19E39AF6C16}"/>
              </a:ext>
            </a:extLst>
          </p:cNvPr>
          <p:cNvSpPr txBox="1"/>
          <p:nvPr/>
        </p:nvSpPr>
        <p:spPr>
          <a:xfrm>
            <a:off x="657225" y="3604676"/>
            <a:ext cx="8044166" cy="646331"/>
          </a:xfrm>
          <a:prstGeom prst="rect">
            <a:avLst/>
          </a:prstGeom>
          <a:noFill/>
        </p:spPr>
        <p:txBody>
          <a:bodyPr wrap="square" rtlCol="0">
            <a:spAutoFit/>
          </a:bodyPr>
          <a:lstStyle/>
          <a:p>
            <a:pPr algn="ctr"/>
            <a:r>
              <a:rPr lang="en-US" sz="3600" dirty="0">
                <a:solidFill>
                  <a:schemeClr val="accent4">
                    <a:lumMod val="60000"/>
                    <a:lumOff val="40000"/>
                  </a:schemeClr>
                </a:solidFill>
              </a:rPr>
              <a:t>That is dying to self</a:t>
            </a:r>
          </a:p>
        </p:txBody>
      </p:sp>
      <p:sp>
        <p:nvSpPr>
          <p:cNvPr id="5" name="TextBox 4">
            <a:extLst>
              <a:ext uri="{FF2B5EF4-FFF2-40B4-BE49-F238E27FC236}">
                <a16:creationId xmlns:a16="http://schemas.microsoft.com/office/drawing/2014/main" id="{C76274A4-466E-4C25-BAF0-95F763A8C875}"/>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5</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17</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6</a:t>
            </a:r>
            <a:r>
              <a:rPr lang="en-US" sz="6600" dirty="0">
                <a:solidFill>
                  <a:schemeClr val="bg1"/>
                </a:solidFill>
                <a:latin typeface="Archistico" panose="02040802050405020203" pitchFamily="18" charset="0"/>
                <a:ea typeface="Return To Sender" panose="02000000000000000000" pitchFamily="2"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2</a:t>
            </a:r>
          </a:p>
        </p:txBody>
      </p:sp>
    </p:spTree>
    <p:extLst>
      <p:ext uri="{BB962C8B-B14F-4D97-AF65-F5344CB8AC3E}">
        <p14:creationId xmlns:p14="http://schemas.microsoft.com/office/powerpoint/2010/main" val="2453593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FAFE64-C614-4DD6-8653-750085AE3D9F}"/>
              </a:ext>
            </a:extLst>
          </p:cNvPr>
          <p:cNvSpPr txBox="1"/>
          <p:nvPr/>
        </p:nvSpPr>
        <p:spPr>
          <a:xfrm>
            <a:off x="428625" y="1147864"/>
            <a:ext cx="8272766" cy="1569660"/>
          </a:xfrm>
          <a:prstGeom prst="rect">
            <a:avLst/>
          </a:prstGeom>
          <a:noFill/>
        </p:spPr>
        <p:txBody>
          <a:bodyPr wrap="square" rtlCol="0">
            <a:spAutoFit/>
          </a:bodyPr>
          <a:lstStyle/>
          <a:p>
            <a:r>
              <a:rPr lang="en-US" sz="3200" dirty="0"/>
              <a:t>When you are content with any food, any offering, any climate, any society, any raiment, any interruption by the will of God. </a:t>
            </a:r>
          </a:p>
        </p:txBody>
      </p:sp>
      <p:sp>
        <p:nvSpPr>
          <p:cNvPr id="4" name="TextBox 3">
            <a:extLst>
              <a:ext uri="{FF2B5EF4-FFF2-40B4-BE49-F238E27FC236}">
                <a16:creationId xmlns:a16="http://schemas.microsoft.com/office/drawing/2014/main" id="{3792EB15-1744-4724-8492-D19E39AF6C16}"/>
              </a:ext>
            </a:extLst>
          </p:cNvPr>
          <p:cNvSpPr txBox="1"/>
          <p:nvPr/>
        </p:nvSpPr>
        <p:spPr>
          <a:xfrm>
            <a:off x="657225" y="2637492"/>
            <a:ext cx="8044166" cy="646331"/>
          </a:xfrm>
          <a:prstGeom prst="rect">
            <a:avLst/>
          </a:prstGeom>
          <a:noFill/>
        </p:spPr>
        <p:txBody>
          <a:bodyPr wrap="square" rtlCol="0">
            <a:spAutoFit/>
          </a:bodyPr>
          <a:lstStyle/>
          <a:p>
            <a:pPr algn="ctr"/>
            <a:r>
              <a:rPr lang="en-US" sz="3600" dirty="0">
                <a:solidFill>
                  <a:schemeClr val="accent4">
                    <a:lumMod val="60000"/>
                    <a:lumOff val="40000"/>
                  </a:schemeClr>
                </a:solidFill>
              </a:rPr>
              <a:t>That is dying to self</a:t>
            </a:r>
          </a:p>
        </p:txBody>
      </p:sp>
      <p:sp>
        <p:nvSpPr>
          <p:cNvPr id="5" name="TextBox 4">
            <a:extLst>
              <a:ext uri="{FF2B5EF4-FFF2-40B4-BE49-F238E27FC236}">
                <a16:creationId xmlns:a16="http://schemas.microsoft.com/office/drawing/2014/main" id="{7B6B51F7-5E1A-489C-96BF-D6713E094C9A}"/>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5</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17</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6</a:t>
            </a:r>
            <a:r>
              <a:rPr lang="en-US" sz="6600" dirty="0">
                <a:solidFill>
                  <a:schemeClr val="bg1"/>
                </a:solidFill>
                <a:latin typeface="Archistico" panose="02040802050405020203" pitchFamily="18" charset="0"/>
                <a:ea typeface="Return To Sender" panose="02000000000000000000" pitchFamily="2"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2</a:t>
            </a:r>
          </a:p>
        </p:txBody>
      </p:sp>
    </p:spTree>
    <p:extLst>
      <p:ext uri="{BB962C8B-B14F-4D97-AF65-F5344CB8AC3E}">
        <p14:creationId xmlns:p14="http://schemas.microsoft.com/office/powerpoint/2010/main" val="682502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FAFE64-C614-4DD6-8653-750085AE3D9F}"/>
              </a:ext>
            </a:extLst>
          </p:cNvPr>
          <p:cNvSpPr txBox="1"/>
          <p:nvPr/>
        </p:nvSpPr>
        <p:spPr>
          <a:xfrm>
            <a:off x="428625" y="1147864"/>
            <a:ext cx="8272766" cy="2062103"/>
          </a:xfrm>
          <a:prstGeom prst="rect">
            <a:avLst/>
          </a:prstGeom>
          <a:noFill/>
        </p:spPr>
        <p:txBody>
          <a:bodyPr wrap="square" rtlCol="0">
            <a:spAutoFit/>
          </a:bodyPr>
          <a:lstStyle/>
          <a:p>
            <a:r>
              <a:rPr lang="en-US" sz="3200" dirty="0"/>
              <a:t>When you never care to refer to yourself in conversation, or to record your own good works, or itch after commendations, when you can truly love to be unknown.</a:t>
            </a:r>
          </a:p>
        </p:txBody>
      </p:sp>
      <p:sp>
        <p:nvSpPr>
          <p:cNvPr id="4" name="TextBox 3">
            <a:extLst>
              <a:ext uri="{FF2B5EF4-FFF2-40B4-BE49-F238E27FC236}">
                <a16:creationId xmlns:a16="http://schemas.microsoft.com/office/drawing/2014/main" id="{3792EB15-1744-4724-8492-D19E39AF6C16}"/>
              </a:ext>
            </a:extLst>
          </p:cNvPr>
          <p:cNvSpPr txBox="1"/>
          <p:nvPr/>
        </p:nvSpPr>
        <p:spPr>
          <a:xfrm>
            <a:off x="657225" y="3123274"/>
            <a:ext cx="8044166" cy="646331"/>
          </a:xfrm>
          <a:prstGeom prst="rect">
            <a:avLst/>
          </a:prstGeom>
          <a:noFill/>
        </p:spPr>
        <p:txBody>
          <a:bodyPr wrap="square" rtlCol="0">
            <a:spAutoFit/>
          </a:bodyPr>
          <a:lstStyle/>
          <a:p>
            <a:pPr algn="ctr"/>
            <a:r>
              <a:rPr lang="en-US" sz="3600" dirty="0">
                <a:solidFill>
                  <a:schemeClr val="accent4">
                    <a:lumMod val="60000"/>
                    <a:lumOff val="40000"/>
                  </a:schemeClr>
                </a:solidFill>
              </a:rPr>
              <a:t>That is dying to self</a:t>
            </a:r>
          </a:p>
        </p:txBody>
      </p:sp>
      <p:sp>
        <p:nvSpPr>
          <p:cNvPr id="5" name="TextBox 4">
            <a:extLst>
              <a:ext uri="{FF2B5EF4-FFF2-40B4-BE49-F238E27FC236}">
                <a16:creationId xmlns:a16="http://schemas.microsoft.com/office/drawing/2014/main" id="{A7C7A7C1-CBFD-49B7-A0C6-E766B777220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5</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17</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6</a:t>
            </a:r>
            <a:r>
              <a:rPr lang="en-US" sz="6600" dirty="0">
                <a:solidFill>
                  <a:schemeClr val="bg1"/>
                </a:solidFill>
                <a:latin typeface="Archistico" panose="02040802050405020203" pitchFamily="18" charset="0"/>
                <a:ea typeface="Return To Sender" panose="02000000000000000000" pitchFamily="2"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2</a:t>
            </a:r>
          </a:p>
        </p:txBody>
      </p:sp>
    </p:spTree>
    <p:extLst>
      <p:ext uri="{BB962C8B-B14F-4D97-AF65-F5344CB8AC3E}">
        <p14:creationId xmlns:p14="http://schemas.microsoft.com/office/powerpoint/2010/main" val="183208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FAFE64-C614-4DD6-8653-750085AE3D9F}"/>
              </a:ext>
            </a:extLst>
          </p:cNvPr>
          <p:cNvSpPr txBox="1"/>
          <p:nvPr/>
        </p:nvSpPr>
        <p:spPr>
          <a:xfrm>
            <a:off x="481519" y="1147864"/>
            <a:ext cx="8219872" cy="4662815"/>
          </a:xfrm>
          <a:prstGeom prst="rect">
            <a:avLst/>
          </a:prstGeom>
          <a:noFill/>
        </p:spPr>
        <p:txBody>
          <a:bodyPr wrap="square" rtlCol="0">
            <a:spAutoFit/>
          </a:bodyPr>
          <a:lstStyle/>
          <a:p>
            <a:r>
              <a:rPr lang="en-US" sz="2700" dirty="0">
                <a:solidFill>
                  <a:schemeClr val="bg1"/>
                </a:solidFill>
              </a:rPr>
              <a:t>Timothy 5:17–6:2 ~ </a:t>
            </a:r>
            <a:r>
              <a:rPr lang="en-US" sz="2700" baseline="30000" dirty="0">
                <a:solidFill>
                  <a:schemeClr val="bg1"/>
                </a:solidFill>
              </a:rPr>
              <a:t>22</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Do not lay hands on anyone hastily, nor share in other people’s sins; keep yourself pure. </a:t>
            </a:r>
          </a:p>
          <a:p>
            <a:r>
              <a:rPr lang="en-US" sz="2700" baseline="30000" dirty="0">
                <a:solidFill>
                  <a:schemeClr val="bg1"/>
                </a:solidFill>
              </a:rPr>
              <a:t>23</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No longer drink only water, but use a little wine for your stomach’s sake and your frequent infirmities. </a:t>
            </a:r>
          </a:p>
          <a:p>
            <a:r>
              <a:rPr lang="en-US" sz="2700" baseline="30000" dirty="0">
                <a:solidFill>
                  <a:schemeClr val="bg1"/>
                </a:solidFill>
              </a:rPr>
              <a:t>24</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Some men’s sins are clearly evident, preceding </a:t>
            </a:r>
            <a:r>
              <a:rPr lang="en-US" sz="2700" i="1" dirty="0">
                <a:solidFill>
                  <a:schemeClr val="accent4">
                    <a:lumMod val="60000"/>
                    <a:lumOff val="40000"/>
                  </a:schemeClr>
                </a:solidFill>
              </a:rPr>
              <a:t>them</a:t>
            </a:r>
            <a:r>
              <a:rPr lang="en-US" sz="2700" dirty="0">
                <a:solidFill>
                  <a:schemeClr val="accent4">
                    <a:lumMod val="60000"/>
                    <a:lumOff val="40000"/>
                  </a:schemeClr>
                </a:solidFill>
              </a:rPr>
              <a:t> to judgment, but those of some </a:t>
            </a:r>
            <a:r>
              <a:rPr lang="en-US" sz="2700" i="1" dirty="0">
                <a:solidFill>
                  <a:schemeClr val="accent4">
                    <a:lumMod val="60000"/>
                    <a:lumOff val="40000"/>
                  </a:schemeClr>
                </a:solidFill>
              </a:rPr>
              <a:t>men</a:t>
            </a:r>
            <a:r>
              <a:rPr lang="en-US" sz="2700" dirty="0">
                <a:solidFill>
                  <a:schemeClr val="accent4">
                    <a:lumMod val="60000"/>
                    <a:lumOff val="40000"/>
                  </a:schemeClr>
                </a:solidFill>
              </a:rPr>
              <a:t> follow later. </a:t>
            </a:r>
            <a:r>
              <a:rPr lang="en-US" sz="2700" baseline="30000" dirty="0">
                <a:solidFill>
                  <a:schemeClr val="bg1"/>
                </a:solidFill>
              </a:rPr>
              <a:t>25</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Likewise, the good works </a:t>
            </a:r>
            <a:r>
              <a:rPr lang="en-US" sz="2700" i="1" dirty="0">
                <a:solidFill>
                  <a:schemeClr val="accent4">
                    <a:lumMod val="60000"/>
                    <a:lumOff val="40000"/>
                  </a:schemeClr>
                </a:solidFill>
              </a:rPr>
              <a:t>of some</a:t>
            </a:r>
            <a:r>
              <a:rPr lang="en-US" sz="2700" dirty="0">
                <a:solidFill>
                  <a:schemeClr val="accent4">
                    <a:lumMod val="60000"/>
                    <a:lumOff val="40000"/>
                  </a:schemeClr>
                </a:solidFill>
              </a:rPr>
              <a:t> are clearly evident, and those that are otherwise cannot be hidden. </a:t>
            </a:r>
          </a:p>
          <a:p>
            <a:r>
              <a:rPr lang="en-US" sz="2700" baseline="30000" dirty="0">
                <a:solidFill>
                  <a:schemeClr val="bg1"/>
                </a:solidFill>
              </a:rPr>
              <a:t>6:1</a:t>
            </a:r>
            <a:r>
              <a:rPr lang="en-US" sz="2700" dirty="0">
                <a:solidFill>
                  <a:schemeClr val="accent4">
                    <a:lumMod val="60000"/>
                    <a:lumOff val="40000"/>
                  </a:schemeClr>
                </a:solidFill>
              </a:rPr>
              <a:t> Let as many bondservants as are under the yoke count their own masters worthy of all honor, so that the name of God and </a:t>
            </a:r>
            <a:r>
              <a:rPr lang="en-US" sz="2700" i="1" dirty="0">
                <a:solidFill>
                  <a:schemeClr val="accent4">
                    <a:lumMod val="60000"/>
                    <a:lumOff val="40000"/>
                  </a:schemeClr>
                </a:solidFill>
              </a:rPr>
              <a:t>His</a:t>
            </a:r>
            <a:r>
              <a:rPr lang="en-US" sz="2700" dirty="0">
                <a:solidFill>
                  <a:schemeClr val="accent4">
                    <a:lumMod val="60000"/>
                    <a:lumOff val="40000"/>
                  </a:schemeClr>
                </a:solidFill>
              </a:rPr>
              <a:t> doctrine may not be blasphemed. </a:t>
            </a:r>
          </a:p>
        </p:txBody>
      </p:sp>
      <p:sp>
        <p:nvSpPr>
          <p:cNvPr id="4" name="TextBox 3">
            <a:extLst>
              <a:ext uri="{FF2B5EF4-FFF2-40B4-BE49-F238E27FC236}">
                <a16:creationId xmlns:a16="http://schemas.microsoft.com/office/drawing/2014/main" id="{9B142A09-FE97-4D29-A49B-C6E60BD92055}"/>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5</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17</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6</a:t>
            </a:r>
            <a:r>
              <a:rPr lang="en-US" sz="6600" dirty="0">
                <a:solidFill>
                  <a:schemeClr val="bg1"/>
                </a:solidFill>
                <a:latin typeface="Archistico" panose="02040802050405020203" pitchFamily="18" charset="0"/>
                <a:ea typeface="Return To Sender" panose="02000000000000000000" pitchFamily="2"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2</a:t>
            </a:r>
          </a:p>
        </p:txBody>
      </p:sp>
    </p:spTree>
    <p:extLst>
      <p:ext uri="{BB962C8B-B14F-4D97-AF65-F5344CB8AC3E}">
        <p14:creationId xmlns:p14="http://schemas.microsoft.com/office/powerpoint/2010/main" val="143486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FAFE64-C614-4DD6-8653-750085AE3D9F}"/>
              </a:ext>
            </a:extLst>
          </p:cNvPr>
          <p:cNvSpPr txBox="1"/>
          <p:nvPr/>
        </p:nvSpPr>
        <p:spPr>
          <a:xfrm>
            <a:off x="428625" y="1147864"/>
            <a:ext cx="8272766" cy="2554545"/>
          </a:xfrm>
          <a:prstGeom prst="rect">
            <a:avLst/>
          </a:prstGeom>
          <a:noFill/>
        </p:spPr>
        <p:txBody>
          <a:bodyPr wrap="square" rtlCol="0">
            <a:spAutoFit/>
          </a:bodyPr>
          <a:lstStyle/>
          <a:p>
            <a:r>
              <a:rPr lang="en-US" sz="3200" dirty="0"/>
              <a:t>When you can see your brother prosper and have his needs met and can honestly rejoice with him in spirit and feel no envy, nor question God, while your own needs are far greater and in desperate circumstances.</a:t>
            </a:r>
            <a:endParaRPr lang="en-US" sz="4800" dirty="0"/>
          </a:p>
        </p:txBody>
      </p:sp>
      <p:sp>
        <p:nvSpPr>
          <p:cNvPr id="4" name="TextBox 3">
            <a:extLst>
              <a:ext uri="{FF2B5EF4-FFF2-40B4-BE49-F238E27FC236}">
                <a16:creationId xmlns:a16="http://schemas.microsoft.com/office/drawing/2014/main" id="{3792EB15-1744-4724-8492-D19E39AF6C16}"/>
              </a:ext>
            </a:extLst>
          </p:cNvPr>
          <p:cNvSpPr txBox="1"/>
          <p:nvPr/>
        </p:nvSpPr>
        <p:spPr>
          <a:xfrm>
            <a:off x="657225" y="3613820"/>
            <a:ext cx="8044166" cy="646331"/>
          </a:xfrm>
          <a:prstGeom prst="rect">
            <a:avLst/>
          </a:prstGeom>
          <a:noFill/>
        </p:spPr>
        <p:txBody>
          <a:bodyPr wrap="square" rtlCol="0">
            <a:spAutoFit/>
          </a:bodyPr>
          <a:lstStyle/>
          <a:p>
            <a:pPr algn="ctr"/>
            <a:r>
              <a:rPr lang="en-US" sz="3600" dirty="0">
                <a:solidFill>
                  <a:schemeClr val="accent4">
                    <a:lumMod val="60000"/>
                    <a:lumOff val="40000"/>
                  </a:schemeClr>
                </a:solidFill>
              </a:rPr>
              <a:t>That is dying to self</a:t>
            </a:r>
          </a:p>
        </p:txBody>
      </p:sp>
      <p:sp>
        <p:nvSpPr>
          <p:cNvPr id="5" name="TextBox 4">
            <a:extLst>
              <a:ext uri="{FF2B5EF4-FFF2-40B4-BE49-F238E27FC236}">
                <a16:creationId xmlns:a16="http://schemas.microsoft.com/office/drawing/2014/main" id="{173C1350-B014-442D-B6BA-D398B4967A6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5</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17</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6</a:t>
            </a:r>
            <a:r>
              <a:rPr lang="en-US" sz="6600" dirty="0">
                <a:solidFill>
                  <a:schemeClr val="bg1"/>
                </a:solidFill>
                <a:latin typeface="Archistico" panose="02040802050405020203" pitchFamily="18" charset="0"/>
                <a:ea typeface="Return To Sender" panose="02000000000000000000" pitchFamily="2"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2</a:t>
            </a:r>
          </a:p>
        </p:txBody>
      </p:sp>
    </p:spTree>
    <p:extLst>
      <p:ext uri="{BB962C8B-B14F-4D97-AF65-F5344CB8AC3E}">
        <p14:creationId xmlns:p14="http://schemas.microsoft.com/office/powerpoint/2010/main" val="4062357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FAFE64-C614-4DD6-8653-750085AE3D9F}"/>
              </a:ext>
            </a:extLst>
          </p:cNvPr>
          <p:cNvSpPr txBox="1"/>
          <p:nvPr/>
        </p:nvSpPr>
        <p:spPr>
          <a:xfrm>
            <a:off x="428625" y="1147864"/>
            <a:ext cx="8272766" cy="2554545"/>
          </a:xfrm>
          <a:prstGeom prst="rect">
            <a:avLst/>
          </a:prstGeom>
          <a:noFill/>
        </p:spPr>
        <p:txBody>
          <a:bodyPr wrap="square" rtlCol="0">
            <a:spAutoFit/>
          </a:bodyPr>
          <a:lstStyle/>
          <a:p>
            <a:r>
              <a:rPr lang="en-US" sz="3200" dirty="0"/>
              <a:t>When you can receive correction and reproof from one of less stature than yourself and can humbly submit inwardly as well as outwardly, finding no rebellion or resentment rising up within your heart. </a:t>
            </a:r>
          </a:p>
        </p:txBody>
      </p:sp>
      <p:sp>
        <p:nvSpPr>
          <p:cNvPr id="4" name="TextBox 3">
            <a:extLst>
              <a:ext uri="{FF2B5EF4-FFF2-40B4-BE49-F238E27FC236}">
                <a16:creationId xmlns:a16="http://schemas.microsoft.com/office/drawing/2014/main" id="{3792EB15-1744-4724-8492-D19E39AF6C16}"/>
              </a:ext>
            </a:extLst>
          </p:cNvPr>
          <p:cNvSpPr txBox="1"/>
          <p:nvPr/>
        </p:nvSpPr>
        <p:spPr>
          <a:xfrm>
            <a:off x="657225" y="3613820"/>
            <a:ext cx="8044166" cy="646331"/>
          </a:xfrm>
          <a:prstGeom prst="rect">
            <a:avLst/>
          </a:prstGeom>
          <a:noFill/>
        </p:spPr>
        <p:txBody>
          <a:bodyPr wrap="square" rtlCol="0">
            <a:spAutoFit/>
          </a:bodyPr>
          <a:lstStyle/>
          <a:p>
            <a:pPr algn="ctr"/>
            <a:r>
              <a:rPr lang="en-US" sz="3600" dirty="0">
                <a:solidFill>
                  <a:schemeClr val="accent4">
                    <a:lumMod val="60000"/>
                    <a:lumOff val="40000"/>
                  </a:schemeClr>
                </a:solidFill>
              </a:rPr>
              <a:t>That is dying to self</a:t>
            </a:r>
          </a:p>
        </p:txBody>
      </p:sp>
      <p:sp>
        <p:nvSpPr>
          <p:cNvPr id="5" name="TextBox 4">
            <a:extLst>
              <a:ext uri="{FF2B5EF4-FFF2-40B4-BE49-F238E27FC236}">
                <a16:creationId xmlns:a16="http://schemas.microsoft.com/office/drawing/2014/main" id="{82CFCBE0-AE3C-45E0-80A8-9C5084467747}"/>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5</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17</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6</a:t>
            </a:r>
            <a:r>
              <a:rPr lang="en-US" sz="6600" dirty="0">
                <a:solidFill>
                  <a:schemeClr val="bg1"/>
                </a:solidFill>
                <a:latin typeface="Archistico" panose="02040802050405020203" pitchFamily="18" charset="0"/>
                <a:ea typeface="Return To Sender" panose="02000000000000000000" pitchFamily="2"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2</a:t>
            </a:r>
          </a:p>
        </p:txBody>
      </p:sp>
      <p:sp>
        <p:nvSpPr>
          <p:cNvPr id="6" name="TextBox 5">
            <a:extLst>
              <a:ext uri="{FF2B5EF4-FFF2-40B4-BE49-F238E27FC236}">
                <a16:creationId xmlns:a16="http://schemas.microsoft.com/office/drawing/2014/main" id="{6C950305-B654-49CA-80CF-4BCDD0D6FF84}"/>
              </a:ext>
            </a:extLst>
          </p:cNvPr>
          <p:cNvSpPr txBox="1"/>
          <p:nvPr/>
        </p:nvSpPr>
        <p:spPr>
          <a:xfrm>
            <a:off x="2774021" y="4239603"/>
            <a:ext cx="3606230" cy="584775"/>
          </a:xfrm>
          <a:prstGeom prst="rect">
            <a:avLst/>
          </a:prstGeom>
          <a:noFill/>
        </p:spPr>
        <p:txBody>
          <a:bodyPr wrap="square" rtlCol="0">
            <a:spAutoFit/>
          </a:bodyPr>
          <a:lstStyle/>
          <a:p>
            <a:pPr algn="ctr"/>
            <a:r>
              <a:rPr lang="en-US" sz="3200" dirty="0"/>
              <a:t>(Anonymous)</a:t>
            </a:r>
          </a:p>
        </p:txBody>
      </p:sp>
    </p:spTree>
    <p:extLst>
      <p:ext uri="{BB962C8B-B14F-4D97-AF65-F5344CB8AC3E}">
        <p14:creationId xmlns:p14="http://schemas.microsoft.com/office/powerpoint/2010/main" val="1838524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4"/>
                                        </p:tgtEl>
                                        <p:attrNameLst>
                                          <p:attrName>style.color</p:attrName>
                                        </p:attrNameLst>
                                      </p:cBhvr>
                                      <p:to>
                                        <a:schemeClr val="accent2"/>
                                      </p:to>
                                    </p:animClr>
                                  </p:childTnLst>
                                </p:cTn>
                              </p:par>
                              <p:par>
                                <p:cTn id="15" presetID="3" presetClass="emph" presetSubtype="2" fill="hold" grpId="0" nodeType="withEffect">
                                  <p:stCondLst>
                                    <p:cond delay="0"/>
                                  </p:stCondLst>
                                  <p:childTnLst>
                                    <p:animClr clrSpc="rgb" dir="cw">
                                      <p:cBhvr override="childStyle">
                                        <p:cTn id="16" dur="500" fill="hold"/>
                                        <p:tgtEl>
                                          <p:spTgt spid="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DDA8DF-BE8A-44E8-81D7-597CAA67C592}"/>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5</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17</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6</a:t>
            </a:r>
            <a:r>
              <a:rPr lang="en-US" sz="6600" dirty="0">
                <a:solidFill>
                  <a:schemeClr val="bg1"/>
                </a:solidFill>
                <a:latin typeface="Archistico" panose="02040802050405020203" pitchFamily="18" charset="0"/>
                <a:ea typeface="Return To Sender" panose="02000000000000000000" pitchFamily="2"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2</a:t>
            </a:r>
          </a:p>
        </p:txBody>
      </p:sp>
    </p:spTree>
    <p:extLst>
      <p:ext uri="{BB962C8B-B14F-4D97-AF65-F5344CB8AC3E}">
        <p14:creationId xmlns:p14="http://schemas.microsoft.com/office/powerpoint/2010/main" val="2671963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FAFE64-C614-4DD6-8653-750085AE3D9F}"/>
              </a:ext>
            </a:extLst>
          </p:cNvPr>
          <p:cNvSpPr txBox="1"/>
          <p:nvPr/>
        </p:nvSpPr>
        <p:spPr>
          <a:xfrm>
            <a:off x="481519" y="1147864"/>
            <a:ext cx="8219872" cy="2169825"/>
          </a:xfrm>
          <a:prstGeom prst="rect">
            <a:avLst/>
          </a:prstGeom>
          <a:noFill/>
        </p:spPr>
        <p:txBody>
          <a:bodyPr wrap="square" rtlCol="0">
            <a:spAutoFit/>
          </a:bodyPr>
          <a:lstStyle/>
          <a:p>
            <a:r>
              <a:rPr lang="en-US" sz="2700" dirty="0">
                <a:solidFill>
                  <a:schemeClr val="bg1"/>
                </a:solidFill>
              </a:rPr>
              <a:t>Timothy 5:17–6:2 ~ </a:t>
            </a:r>
            <a:r>
              <a:rPr lang="en-US" sz="2700" baseline="30000" dirty="0">
                <a:solidFill>
                  <a:schemeClr val="bg1"/>
                </a:solidFill>
              </a:rPr>
              <a:t>2</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And those who have believing masters, let them not despise </a:t>
            </a:r>
            <a:r>
              <a:rPr lang="en-US" sz="2700" i="1" dirty="0">
                <a:solidFill>
                  <a:schemeClr val="accent4">
                    <a:lumMod val="60000"/>
                    <a:lumOff val="40000"/>
                  </a:schemeClr>
                </a:solidFill>
              </a:rPr>
              <a:t>them</a:t>
            </a:r>
            <a:r>
              <a:rPr lang="en-US" sz="2700" dirty="0">
                <a:solidFill>
                  <a:schemeClr val="accent4">
                    <a:lumMod val="60000"/>
                    <a:lumOff val="40000"/>
                  </a:schemeClr>
                </a:solidFill>
              </a:rPr>
              <a:t> because they are brethren, but rather serve </a:t>
            </a:r>
            <a:r>
              <a:rPr lang="en-US" sz="2700" i="1" dirty="0">
                <a:solidFill>
                  <a:schemeClr val="accent4">
                    <a:lumMod val="60000"/>
                    <a:lumOff val="40000"/>
                  </a:schemeClr>
                </a:solidFill>
              </a:rPr>
              <a:t>them</a:t>
            </a:r>
            <a:r>
              <a:rPr lang="en-US" sz="2700" dirty="0">
                <a:solidFill>
                  <a:schemeClr val="accent4">
                    <a:lumMod val="60000"/>
                    <a:lumOff val="40000"/>
                  </a:schemeClr>
                </a:solidFill>
              </a:rPr>
              <a:t> because those who are benefited are believers and beloved. Teach and exhort these things. </a:t>
            </a:r>
          </a:p>
        </p:txBody>
      </p:sp>
      <p:sp>
        <p:nvSpPr>
          <p:cNvPr id="4" name="TextBox 3">
            <a:extLst>
              <a:ext uri="{FF2B5EF4-FFF2-40B4-BE49-F238E27FC236}">
                <a16:creationId xmlns:a16="http://schemas.microsoft.com/office/drawing/2014/main" id="{90752553-762D-4E14-8816-EE8ECB3F0103}"/>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5</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17</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6</a:t>
            </a:r>
            <a:r>
              <a:rPr lang="en-US" sz="6600" dirty="0">
                <a:solidFill>
                  <a:schemeClr val="bg1"/>
                </a:solidFill>
                <a:latin typeface="Archistico" panose="02040802050405020203" pitchFamily="18" charset="0"/>
                <a:ea typeface="Return To Sender" panose="02000000000000000000" pitchFamily="2"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2</a:t>
            </a:r>
          </a:p>
        </p:txBody>
      </p:sp>
    </p:spTree>
    <p:extLst>
      <p:ext uri="{BB962C8B-B14F-4D97-AF65-F5344CB8AC3E}">
        <p14:creationId xmlns:p14="http://schemas.microsoft.com/office/powerpoint/2010/main" val="4248439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21CC1D-4335-44F2-80D2-AF6747F80A2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5</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17</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6</a:t>
            </a:r>
            <a:r>
              <a:rPr lang="en-US" sz="6600" dirty="0">
                <a:solidFill>
                  <a:schemeClr val="bg1"/>
                </a:solidFill>
                <a:latin typeface="Archistico" panose="02040802050405020203" pitchFamily="18" charset="0"/>
                <a:ea typeface="Return To Sender" panose="02000000000000000000" pitchFamily="2"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2</a:t>
            </a:r>
          </a:p>
        </p:txBody>
      </p:sp>
    </p:spTree>
    <p:extLst>
      <p:ext uri="{BB962C8B-B14F-4D97-AF65-F5344CB8AC3E}">
        <p14:creationId xmlns:p14="http://schemas.microsoft.com/office/powerpoint/2010/main" val="115681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B48FA83-0353-42D6-ADB6-1E54E2D816A8}"/>
              </a:ext>
            </a:extLst>
          </p:cNvPr>
          <p:cNvGrpSpPr/>
          <p:nvPr/>
        </p:nvGrpSpPr>
        <p:grpSpPr>
          <a:xfrm>
            <a:off x="1942883" y="1137054"/>
            <a:ext cx="4694029" cy="4800239"/>
            <a:chOff x="2438350" y="1295350"/>
            <a:chExt cx="4267299" cy="4363854"/>
          </a:xfrm>
        </p:grpSpPr>
        <p:pic>
          <p:nvPicPr>
            <p:cNvPr id="6" name="Picture 5">
              <a:extLst>
                <a:ext uri="{FF2B5EF4-FFF2-40B4-BE49-F238E27FC236}">
                  <a16:creationId xmlns:a16="http://schemas.microsoft.com/office/drawing/2014/main" id="{97554ED0-73D5-4DC4-8F9F-C9925BB6752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292" b="91542" l="7750" r="95792">
                          <a14:foregroundMark x1="25000" y1="38458" x2="37375" y2="37958"/>
                          <a14:foregroundMark x1="37375" y1="37958" x2="35208" y2="51667"/>
                          <a14:foregroundMark x1="35208" y1="51667" x2="25125" y2="46417"/>
                          <a14:foregroundMark x1="25125" y1="46417" x2="25458" y2="45833"/>
                          <a14:foregroundMark x1="9417" y1="40958" x2="9625" y2="53792"/>
                          <a14:foregroundMark x1="7750" y1="17042" x2="8583" y2="17375"/>
                          <a14:foregroundMark x1="61792" y1="8792" x2="65000" y2="8333"/>
                          <a14:foregroundMark x1="65000" y1="8333" x2="65000" y2="8333"/>
                          <a14:foregroundMark x1="38083" y1="36292" x2="41792" y2="43708"/>
                          <a14:foregroundMark x1="86417" y1="50708" x2="91542" y2="58583"/>
                          <a14:foregroundMark x1="95833" y1="51917" x2="95375" y2="52958"/>
                          <a14:foregroundMark x1="55958" y1="84542" x2="57125" y2="88917"/>
                          <a14:foregroundMark x1="36542" y1="91542" x2="38333" y2="91292"/>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438350" y="1295350"/>
              <a:ext cx="4267299" cy="4267299"/>
            </a:xfrm>
            <a:prstGeom prst="rect">
              <a:avLst/>
            </a:prstGeom>
          </p:spPr>
        </p:pic>
        <p:pic>
          <p:nvPicPr>
            <p:cNvPr id="17" name="Picture 16">
              <a:extLst>
                <a:ext uri="{FF2B5EF4-FFF2-40B4-BE49-F238E27FC236}">
                  <a16:creationId xmlns:a16="http://schemas.microsoft.com/office/drawing/2014/main" id="{DAA76B69-E860-4431-B47A-1081ADC9DCD0}"/>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781" l="9873" r="89873">
                          <a14:foregroundMark x1="65890" y1="82428" x2="68354" y2="85469"/>
                          <a14:foregroundMark x1="62278" y1="77969" x2="63140" y2="79033"/>
                          <a14:foregroundMark x1="68354" y1="85469" x2="67595" y2="89688"/>
                          <a14:foregroundMark x1="65450" y1="82625" x2="66582" y2="83906"/>
                          <a14:foregroundMark x1="60506" y1="77031" x2="62520" y2="79310"/>
                          <a14:foregroundMark x1="66582" y1="83906" x2="66835" y2="87813"/>
                          <a14:foregroundMark x1="66329" y1="86875" x2="66582" y2="90781"/>
                          <a14:backgroundMark x1="18481" y1="52344" x2="31899" y2="52031"/>
                          <a14:backgroundMark x1="31899" y1="52031" x2="44810" y2="47656"/>
                          <a14:backgroundMark x1="44810" y1="47656" x2="54177" y2="54063"/>
                          <a14:backgroundMark x1="54177" y1="54063" x2="53924" y2="61875"/>
                          <a14:backgroundMark x1="53924" y1="61875" x2="62785" y2="55313"/>
                          <a14:backgroundMark x1="62785" y1="55313" x2="65823" y2="65000"/>
                          <a14:backgroundMark x1="65823" y1="65000" x2="70633" y2="46406"/>
                          <a14:backgroundMark x1="70633" y1="46406" x2="76962" y2="53281"/>
                          <a14:backgroundMark x1="76962" y1="53281" x2="56962" y2="35469"/>
                          <a14:backgroundMark x1="56962" y1="35469" x2="62278" y2="12812"/>
                          <a14:backgroundMark x1="62278" y1="12812" x2="47848" y2="15625"/>
                          <a14:backgroundMark x1="47848" y1="15625" x2="49620" y2="23594"/>
                          <a14:backgroundMark x1="29620" y1="52812" x2="45570" y2="43438"/>
                          <a14:backgroundMark x1="30633" y1="54063" x2="41772" y2="47188"/>
                          <a14:backgroundMark x1="41772" y1="47188" x2="42278" y2="44688"/>
                          <a14:backgroundMark x1="37215" y1="44375" x2="50633" y2="45625"/>
                          <a14:backgroundMark x1="50633" y1="45625" x2="64557" y2="41719"/>
                          <a14:backgroundMark x1="64557" y1="41719" x2="77722" y2="41719"/>
                          <a14:backgroundMark x1="77722" y1="41719" x2="64810" y2="42656"/>
                          <a14:backgroundMark x1="64810" y1="42656" x2="65570" y2="50938"/>
                          <a14:backgroundMark x1="65570" y1="50938" x2="56456" y2="57188"/>
                          <a14:backgroundMark x1="56456" y1="57188" x2="47595" y2="56875"/>
                          <a14:backgroundMark x1="36709" y1="44219" x2="49367" y2="43438"/>
                          <a14:backgroundMark x1="49367" y1="43438" x2="79494" y2="45469"/>
                          <a14:backgroundMark x1="79241" y1="43125" x2="73924" y2="48906"/>
                          <a14:backgroundMark x1="73924" y1="48906" x2="81013" y2="47813"/>
                          <a14:backgroundMark x1="71899" y1="49375" x2="83797" y2="54063"/>
                          <a14:backgroundMark x1="83797" y1="54063" x2="74430" y2="66875"/>
                          <a14:backgroundMark x1="46835" y1="41875" x2="35190" y2="46563"/>
                          <a14:backgroundMark x1="33671" y1="45000" x2="43291" y2="41250"/>
                          <a14:backgroundMark x1="46582" y1="51406" x2="46582" y2="51406"/>
                          <a14:backgroundMark x1="72152" y1="56719" x2="70886" y2="59219"/>
                          <a14:backgroundMark x1="50380" y1="59531" x2="50380" y2="59531"/>
                          <a14:backgroundMark x1="45823" y1="59375" x2="52911" y2="74844"/>
                          <a14:backgroundMark x1="52911" y1="74844" x2="52152" y2="78281"/>
                          <a14:backgroundMark x1="54937" y1="64219" x2="51646" y2="72969"/>
                          <a14:backgroundMark x1="51646" y1="72969" x2="56709" y2="65469"/>
                          <a14:backgroundMark x1="56709" y1="65469" x2="65063" y2="72031"/>
                          <a14:backgroundMark x1="65063" y1="72031" x2="69114" y2="64219"/>
                          <a14:backgroundMark x1="69114" y1="64219" x2="56709" y2="61094"/>
                          <a14:backgroundMark x1="56709" y1="61094" x2="52405" y2="61719"/>
                          <a14:backgroundMark x1="47089" y1="69063" x2="51392" y2="76875"/>
                          <a14:backgroundMark x1="51392" y1="76875" x2="57468" y2="70000"/>
                          <a14:backgroundMark x1="57468" y1="70000" x2="67555" y2="74859"/>
                          <a14:backgroundMark x1="67848" y1="74769" x2="67848" y2="68750"/>
                          <a14:backgroundMark x1="70127" y1="67500" x2="63544" y2="75625"/>
                          <a14:backgroundMark x1="63544" y1="75625" x2="47848" y2="77656"/>
                          <a14:backgroundMark x1="47848" y1="78281" x2="56456" y2="75313"/>
                          <a14:backgroundMark x1="48861" y1="82656" x2="52658" y2="77344"/>
                          <a14:backgroundMark x1="55027" y1="78720" x2="54937" y2="75938"/>
                          <a14:backgroundMark x1="55190" y1="83750" x2="55135" y2="82046"/>
                          <a14:backgroundMark x1="54937" y1="75938" x2="54937" y2="75938"/>
                          <a14:backgroundMark x1="40000" y1="18125" x2="45570" y2="25313"/>
                          <a14:backgroundMark x1="45570" y1="25313" x2="56709" y2="30781"/>
                          <a14:backgroundMark x1="56709" y1="30781" x2="69114" y2="28594"/>
                          <a14:backgroundMark x1="69114" y1="28594" x2="69873" y2="19375"/>
                          <a14:backgroundMark x1="69873" y1="19375" x2="59241" y2="13594"/>
                          <a14:backgroundMark x1="59241" y1="13594" x2="46076" y2="14063"/>
                          <a14:backgroundMark x1="44304" y1="12344" x2="71392" y2="15469"/>
                          <a14:backgroundMark x1="74177" y1="15469" x2="68354" y2="30781"/>
                          <a14:backgroundMark x1="68354" y1="30781" x2="60253" y2="33906"/>
                          <a14:backgroundMark x1="60253" y1="33906" x2="66329" y2="39844"/>
                          <a14:backgroundMark x1="70510" y1="76250" x2="71392" y2="76250"/>
                          <a14:backgroundMark x1="70334" y1="76033" x2="73418" y2="75625"/>
                          <a14:backgroundMark x1="59494" y1="82344" x2="59494" y2="81250"/>
                          <a14:backgroundMark x1="75949" y1="76406" x2="76962" y2="79063"/>
                          <a14:backgroundMark x1="76709" y1="80625" x2="72911" y2="83125"/>
                          <a14:backgroundMark x1="59241" y1="80781" x2="63291" y2="83594"/>
                          <a14:backgroundMark x1="49620" y1="92031" x2="49620" y2="92031"/>
                          <a14:backgroundMark x1="63291" y1="83281" x2="63797" y2="83438"/>
                          <a14:backgroundMark x1="50886" y1="85469" x2="50886" y2="85469"/>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rcRect l="55268" t="75753" r="19394" b="5497"/>
            <a:stretch/>
          </p:blipFill>
          <p:spPr>
            <a:xfrm rot="1663108">
              <a:off x="2796827" y="4516203"/>
              <a:ext cx="953311" cy="1143001"/>
            </a:xfrm>
            <a:prstGeom prst="rect">
              <a:avLst/>
            </a:prstGeom>
          </p:spPr>
        </p:pic>
      </p:grpSp>
      <p:sp>
        <p:nvSpPr>
          <p:cNvPr id="20" name="TextBox 19">
            <a:extLst>
              <a:ext uri="{FF2B5EF4-FFF2-40B4-BE49-F238E27FC236}">
                <a16:creationId xmlns:a16="http://schemas.microsoft.com/office/drawing/2014/main" id="{B4CE95FA-1104-494F-A4BD-1D2FD3610C95}"/>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5</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17</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6</a:t>
            </a:r>
            <a:r>
              <a:rPr lang="en-US" sz="6600" dirty="0">
                <a:solidFill>
                  <a:schemeClr val="bg1"/>
                </a:solidFill>
                <a:latin typeface="Archistico" panose="02040802050405020203" pitchFamily="18" charset="0"/>
                <a:ea typeface="Return To Sender" panose="02000000000000000000" pitchFamily="2"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2</a:t>
            </a:r>
          </a:p>
        </p:txBody>
      </p:sp>
    </p:spTree>
    <p:extLst>
      <p:ext uri="{BB962C8B-B14F-4D97-AF65-F5344CB8AC3E}">
        <p14:creationId xmlns:p14="http://schemas.microsoft.com/office/powerpoint/2010/main" val="2430922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1705858-D798-48E3-96EC-3DE83E78F40A}"/>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5</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17</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6</a:t>
            </a:r>
            <a:r>
              <a:rPr lang="en-US" sz="6600" dirty="0">
                <a:solidFill>
                  <a:schemeClr val="bg1"/>
                </a:solidFill>
                <a:latin typeface="Archistico" panose="02040802050405020203" pitchFamily="18" charset="0"/>
                <a:ea typeface="Return To Sender" panose="02000000000000000000" pitchFamily="2"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2</a:t>
            </a:r>
          </a:p>
        </p:txBody>
      </p:sp>
    </p:spTree>
    <p:extLst>
      <p:ext uri="{BB962C8B-B14F-4D97-AF65-F5344CB8AC3E}">
        <p14:creationId xmlns:p14="http://schemas.microsoft.com/office/powerpoint/2010/main" val="2028842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FAFE64-C614-4DD6-8653-750085AE3D9F}"/>
              </a:ext>
            </a:extLst>
          </p:cNvPr>
          <p:cNvSpPr txBox="1"/>
          <p:nvPr/>
        </p:nvSpPr>
        <p:spPr>
          <a:xfrm>
            <a:off x="428625" y="1147864"/>
            <a:ext cx="8272766" cy="584775"/>
          </a:xfrm>
          <a:prstGeom prst="rect">
            <a:avLst/>
          </a:prstGeom>
          <a:noFill/>
        </p:spPr>
        <p:txBody>
          <a:bodyPr wrap="square" rtlCol="0">
            <a:spAutoFit/>
          </a:bodyPr>
          <a:lstStyle/>
          <a:p>
            <a:r>
              <a:rPr lang="en-US" sz="3200" dirty="0">
                <a:solidFill>
                  <a:schemeClr val="accent4">
                    <a:lumMod val="60000"/>
                    <a:lumOff val="40000"/>
                  </a:schemeClr>
                </a:solidFill>
              </a:rPr>
              <a:t>rule</a:t>
            </a:r>
            <a:r>
              <a:rPr lang="en-US" sz="3200" dirty="0"/>
              <a:t> ~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proistēmi</a:t>
            </a:r>
            <a:r>
              <a:rPr lang="en-US" sz="3200" dirty="0"/>
              <a:t> – </a:t>
            </a:r>
            <a:r>
              <a:rPr lang="en-US" sz="3200" i="1" dirty="0"/>
              <a:t>to place before</a:t>
            </a:r>
            <a:endParaRPr lang="en-US" sz="4000" dirty="0">
              <a:solidFill>
                <a:schemeClr val="accent4">
                  <a:lumMod val="60000"/>
                  <a:lumOff val="40000"/>
                </a:schemeClr>
              </a:solidFill>
            </a:endParaRPr>
          </a:p>
        </p:txBody>
      </p:sp>
      <p:sp>
        <p:nvSpPr>
          <p:cNvPr id="4" name="TextBox 3">
            <a:extLst>
              <a:ext uri="{FF2B5EF4-FFF2-40B4-BE49-F238E27FC236}">
                <a16:creationId xmlns:a16="http://schemas.microsoft.com/office/drawing/2014/main" id="{3792EB15-1744-4724-8492-D19E39AF6C16}"/>
              </a:ext>
            </a:extLst>
          </p:cNvPr>
          <p:cNvSpPr txBox="1"/>
          <p:nvPr/>
        </p:nvSpPr>
        <p:spPr>
          <a:xfrm>
            <a:off x="657225" y="1670723"/>
            <a:ext cx="8044166"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t> NIV, </a:t>
            </a:r>
            <a:r>
              <a:rPr lang="en-US" sz="3200" dirty="0">
                <a:solidFill>
                  <a:schemeClr val="accent4">
                    <a:lumMod val="60000"/>
                    <a:lumOff val="40000"/>
                  </a:schemeClr>
                </a:solidFill>
              </a:rPr>
              <a:t>who direct the affairs of the church …</a:t>
            </a:r>
          </a:p>
        </p:txBody>
      </p:sp>
      <p:sp>
        <p:nvSpPr>
          <p:cNvPr id="5" name="TextBox 4">
            <a:extLst>
              <a:ext uri="{FF2B5EF4-FFF2-40B4-BE49-F238E27FC236}">
                <a16:creationId xmlns:a16="http://schemas.microsoft.com/office/drawing/2014/main" id="{E7AA4CAD-62BA-4ABC-B4E7-86CD3FABD9A2}"/>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5</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17</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6</a:t>
            </a:r>
            <a:r>
              <a:rPr lang="en-US" sz="6600" dirty="0">
                <a:solidFill>
                  <a:schemeClr val="bg1"/>
                </a:solidFill>
                <a:latin typeface="Archistico" panose="02040802050405020203" pitchFamily="18" charset="0"/>
                <a:ea typeface="Return To Sender" panose="02000000000000000000" pitchFamily="2"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2</a:t>
            </a:r>
          </a:p>
        </p:txBody>
      </p:sp>
    </p:spTree>
    <p:extLst>
      <p:ext uri="{BB962C8B-B14F-4D97-AF65-F5344CB8AC3E}">
        <p14:creationId xmlns:p14="http://schemas.microsoft.com/office/powerpoint/2010/main" val="3338094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AAB8A8-EC7B-4454-B4BC-A9286C0AD0C0}"/>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5</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17</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6</a:t>
            </a:r>
            <a:r>
              <a:rPr lang="en-US" sz="6600" dirty="0">
                <a:solidFill>
                  <a:schemeClr val="bg1"/>
                </a:solidFill>
                <a:latin typeface="Archistico" panose="02040802050405020203" pitchFamily="18" charset="0"/>
                <a:ea typeface="Return To Sender" panose="02000000000000000000" pitchFamily="2"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2</a:t>
            </a:r>
          </a:p>
        </p:txBody>
      </p:sp>
    </p:spTree>
    <p:extLst>
      <p:ext uri="{BB962C8B-B14F-4D97-AF65-F5344CB8AC3E}">
        <p14:creationId xmlns:p14="http://schemas.microsoft.com/office/powerpoint/2010/main" val="137032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1 Timothy">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1 Timothy">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E0F3878-913C-456E-A64A-ED62AF13D7EB}" vid="{75706D67-169A-4E49-BCAD-75E30DB19322}"/>
    </a:ext>
  </a:extLst>
</a:theme>
</file>

<file path=docProps/app.xml><?xml version="1.0" encoding="utf-8"?>
<Properties xmlns="http://schemas.openxmlformats.org/officeDocument/2006/extended-properties" xmlns:vt="http://schemas.openxmlformats.org/officeDocument/2006/docPropsVTypes">
  <Template>1 Timothy</Template>
  <TotalTime>0</TotalTime>
  <Words>750</Words>
  <Application>Microsoft Office PowerPoint</Application>
  <PresentationFormat>On-screen Show (4:3)</PresentationFormat>
  <Paragraphs>79</Paragraphs>
  <Slides>32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Return To Sender</vt:lpstr>
      <vt:lpstr>Times New Roman</vt:lpstr>
      <vt:lpstr>Archistico</vt:lpstr>
      <vt:lpstr>Calibri</vt:lpstr>
      <vt:lpstr>BubbleSoft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13</cp:revision>
  <dcterms:created xsi:type="dcterms:W3CDTF">2018-09-27T18:48:31Z</dcterms:created>
  <dcterms:modified xsi:type="dcterms:W3CDTF">2018-09-29T22:06:27Z</dcterms:modified>
</cp:coreProperties>
</file>